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40" r:id="rId5"/>
    <p:sldId id="339" r:id="rId6"/>
    <p:sldId id="341" r:id="rId7"/>
    <p:sldId id="337" r:id="rId8"/>
    <p:sldId id="342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11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السماء تحدث بمجد الإله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السماء تحدث بمجد الإله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والفلك يخبر بعمل يده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يوم الي يوم يذيع كلاماً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ليل الي ليل يبدي علماً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62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جعل للشمس مسكناً فيها </a:t>
            </a:r>
          </a:p>
          <a:p>
            <a:pPr algn="ctr"/>
            <a:r>
              <a:rPr lang="ar-EG" sz="7200" b="1" dirty="0"/>
              <a:t>من أقصى السماء خروجها</a:t>
            </a:r>
            <a:br>
              <a:rPr lang="ar-EG" sz="7200" b="1" dirty="0"/>
            </a:br>
            <a:r>
              <a:rPr lang="ar-EG" sz="7200" b="1" dirty="0"/>
              <a:t>ومدارها </a:t>
            </a:r>
            <a:r>
              <a:rPr lang="ar-EG" sz="7200" b="1" dirty="0" err="1"/>
              <a:t>لأقاصيها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لا يختفي </a:t>
            </a:r>
            <a:r>
              <a:rPr lang="ar-EG" sz="7200" b="1" dirty="0" err="1"/>
              <a:t>شئ</a:t>
            </a:r>
            <a:r>
              <a:rPr lang="ar-EG" sz="7200" b="1" dirty="0"/>
              <a:t> من حرها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السماء تحدث بمجد الإله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والفلك يخبر بعمل يده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يوم الي يوم يذيع كلاماً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ليل الي ليل يبدي علماً</a:t>
            </a:r>
          </a:p>
        </p:txBody>
      </p:sp>
    </p:spTree>
    <p:extLst>
      <p:ext uri="{BB962C8B-B14F-4D97-AF65-F5344CB8AC3E}">
        <p14:creationId xmlns:p14="http://schemas.microsoft.com/office/powerpoint/2010/main" val="158425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6293"/>
            <a:ext cx="922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الكاس </a:t>
            </a:r>
            <a:r>
              <a:rPr lang="ar-EG" sz="7200" b="1" dirty="0" err="1"/>
              <a:t>السمائي</a:t>
            </a:r>
            <a:r>
              <a:rPr lang="ar-EG" sz="7200" b="1" dirty="0"/>
              <a:t> غيماً وسحاباً</a:t>
            </a:r>
          </a:p>
          <a:p>
            <a:pPr algn="ctr"/>
            <a:r>
              <a:rPr lang="ar-EG" sz="7200" b="1" dirty="0"/>
              <a:t>الباسط الأرض على المياه</a:t>
            </a:r>
          </a:p>
          <a:p>
            <a:pPr algn="ctr"/>
            <a:r>
              <a:rPr lang="ar-EG" sz="7200" b="1" dirty="0"/>
              <a:t>المنبت على الجبـــــــال </a:t>
            </a:r>
          </a:p>
          <a:p>
            <a:pPr algn="ctr"/>
            <a:r>
              <a:rPr lang="ar-EG" sz="7200" b="1" dirty="0"/>
              <a:t>اعشاباَ المحدد للبحر مدا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السماء تحدث بمجد الإله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والفلك يخبر بعمل يده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يوم الي يوم يذيع كلاماً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ليل الي ليل يبدي علماً</a:t>
            </a:r>
          </a:p>
        </p:txBody>
      </p:sp>
    </p:spTree>
    <p:extLst>
      <p:ext uri="{BB962C8B-B14F-4D97-AF65-F5344CB8AC3E}">
        <p14:creationId xmlns:p14="http://schemas.microsoft.com/office/powerpoint/2010/main" val="118930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298"/>
            <a:ext cx="92202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من في </a:t>
            </a:r>
            <a:r>
              <a:rPr lang="ar-EG" sz="7200" b="1" dirty="0" err="1"/>
              <a:t>السمائي</a:t>
            </a:r>
            <a:r>
              <a:rPr lang="ar-EG" sz="7200" b="1" dirty="0"/>
              <a:t> يعادل الرب </a:t>
            </a:r>
          </a:p>
          <a:p>
            <a:pPr algn="ctr" rtl="1"/>
            <a:r>
              <a:rPr lang="ar-EG" sz="7200" b="1" dirty="0"/>
              <a:t>من يشبه الرب بين بنيه</a:t>
            </a:r>
            <a:br>
              <a:rPr lang="ar-EG" sz="7200" b="1" dirty="0"/>
            </a:br>
            <a:r>
              <a:rPr lang="ar-EG" sz="7200" b="1" dirty="0"/>
              <a:t>إله مهوب وسط قديسيه </a:t>
            </a:r>
          </a:p>
          <a:p>
            <a:pPr algn="ctr" rtl="1"/>
            <a:r>
              <a:rPr lang="ar-EG" sz="7200" b="1" dirty="0"/>
              <a:t>ومخوف عند من حوله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السماء تحدث بمجد الإله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والفلك يخبر بعمل يده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يوم الي يوم يذيع كلاماً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ليل الي ليل يبدي علماً</a:t>
            </a:r>
          </a:p>
        </p:txBody>
      </p:sp>
    </p:spTree>
    <p:extLst>
      <p:ext uri="{BB962C8B-B14F-4D97-AF65-F5344CB8AC3E}">
        <p14:creationId xmlns:p14="http://schemas.microsoft.com/office/powerpoint/2010/main" val="124604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145</Words>
  <Application>Microsoft Office PowerPoint</Application>
  <PresentationFormat>عرض على الشاشة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130</cp:revision>
  <dcterms:created xsi:type="dcterms:W3CDTF">2021-12-07T14:30:00Z</dcterms:created>
  <dcterms:modified xsi:type="dcterms:W3CDTF">2023-12-27T13:32:31Z</dcterms:modified>
</cp:coreProperties>
</file>