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41" r:id="rId5"/>
    <p:sldId id="337" r:id="rId6"/>
    <p:sldId id="342" r:id="rId7"/>
    <p:sldId id="339" r:id="rId8"/>
    <p:sldId id="343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430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/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دي</a:t>
            </a:r>
            <a:r>
              <a:rPr lang="ar-EG" sz="7200" b="1" dirty="0"/>
              <a:t> لينا </a:t>
            </a:r>
            <a:r>
              <a:rPr lang="ar-EG" sz="7200" b="1" dirty="0" err="1"/>
              <a:t>و</a:t>
            </a:r>
            <a:r>
              <a:rPr lang="ar-EG" sz="7200" b="1" dirty="0"/>
              <a:t> </a:t>
            </a:r>
            <a:r>
              <a:rPr lang="ar-EG" sz="7200" b="1" dirty="0" err="1"/>
              <a:t>ضامنينها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دي لينا </a:t>
            </a:r>
            <a:r>
              <a:rPr lang="ar-EG" sz="7200" b="1" dirty="0" err="1">
                <a:solidFill>
                  <a:srgbClr val="003300"/>
                </a:solidFill>
              </a:rPr>
              <a:t>وضامنينها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حساب دم </a:t>
            </a:r>
            <a:r>
              <a:rPr lang="ar-EG" sz="7200" b="1" dirty="0" err="1">
                <a:solidFill>
                  <a:srgbClr val="003300"/>
                </a:solidFill>
              </a:rPr>
              <a:t>يسوعنــا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بدء المشوار </a:t>
            </a:r>
            <a:r>
              <a:rPr lang="ar-EG" sz="7200" b="1" dirty="0" err="1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احنا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وياه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واللي بداهـــا يكملهـــــا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874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6800" b="1" dirty="0" err="1"/>
              <a:t>بيقولوا</a:t>
            </a:r>
            <a:r>
              <a:rPr lang="ar-EG" sz="6800" b="1" dirty="0"/>
              <a:t> </a:t>
            </a:r>
            <a:r>
              <a:rPr lang="ar-EG" sz="6800" b="1" dirty="0" err="1"/>
              <a:t>بنخاف</a:t>
            </a:r>
            <a:r>
              <a:rPr lang="ar-EG" sz="6800" b="1" dirty="0"/>
              <a:t> طب </a:t>
            </a:r>
            <a:r>
              <a:rPr lang="ar-EG" sz="6800" b="1" dirty="0" err="1"/>
              <a:t>بنخاف</a:t>
            </a:r>
            <a:r>
              <a:rPr lang="ar-EG" sz="6800" b="1" dirty="0"/>
              <a:t> ليه</a:t>
            </a:r>
          </a:p>
          <a:p>
            <a:pPr algn="ctr"/>
            <a:r>
              <a:rPr lang="ar-EG" sz="7200" b="1" dirty="0"/>
              <a:t>والرب نقشنا على كفيه</a:t>
            </a:r>
          </a:p>
          <a:p>
            <a:pPr algn="ctr"/>
            <a:r>
              <a:rPr lang="ar-EG" sz="7200" b="1" dirty="0"/>
              <a:t>رفيق غربتنا زيه </a:t>
            </a:r>
            <a:r>
              <a:rPr lang="ar-EG" sz="7200" b="1" dirty="0" err="1"/>
              <a:t>مافيش</a:t>
            </a:r>
            <a:endParaRPr lang="ar-EG" sz="7200" b="1" dirty="0"/>
          </a:p>
          <a:p>
            <a:pPr algn="ctr"/>
            <a:r>
              <a:rPr lang="ar-EG" sz="7200" b="1" dirty="0"/>
              <a:t>وعينه علينا سهرانة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دي لينا </a:t>
            </a:r>
            <a:r>
              <a:rPr lang="ar-EG" sz="7200" b="1" dirty="0" err="1">
                <a:solidFill>
                  <a:srgbClr val="003300"/>
                </a:solidFill>
              </a:rPr>
              <a:t>وضامنينها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حساب دم </a:t>
            </a:r>
            <a:r>
              <a:rPr lang="ar-EG" sz="7200" b="1" dirty="0" err="1">
                <a:solidFill>
                  <a:srgbClr val="003300"/>
                </a:solidFill>
              </a:rPr>
              <a:t>يسوعنــا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بدء المشوار </a:t>
            </a:r>
            <a:r>
              <a:rPr lang="ar-EG" sz="7200" b="1" dirty="0" err="1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احنا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وياه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واللي بداهـــا يكملهـــــا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0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636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يا فرحتنا </a:t>
            </a:r>
            <a:r>
              <a:rPr lang="ar-EG" sz="7200" b="1" dirty="0" err="1"/>
              <a:t>يافرحتنا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يسوعنا</a:t>
            </a:r>
            <a:r>
              <a:rPr lang="ar-EG" sz="7200" b="1" dirty="0"/>
              <a:t> مصدر سعادتنا</a:t>
            </a:r>
          </a:p>
          <a:p>
            <a:pPr algn="ctr"/>
            <a:r>
              <a:rPr lang="ar-EG" sz="7200" b="1" dirty="0"/>
              <a:t>ساير قدامنا في رحلتنا </a:t>
            </a:r>
          </a:p>
          <a:p>
            <a:pPr algn="ctr"/>
            <a:r>
              <a:rPr lang="ar-EG" sz="7200" b="1" dirty="0"/>
              <a:t>والرحلة </a:t>
            </a:r>
            <a:r>
              <a:rPr lang="ar-EG" sz="7200" b="1" dirty="0" err="1"/>
              <a:t>معاه</a:t>
            </a:r>
            <a:r>
              <a:rPr lang="ar-EG" sz="7200" b="1" dirty="0"/>
              <a:t> مضمونة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دي لينا </a:t>
            </a:r>
            <a:r>
              <a:rPr lang="ar-EG" sz="7200" b="1" dirty="0" err="1">
                <a:solidFill>
                  <a:srgbClr val="003300"/>
                </a:solidFill>
              </a:rPr>
              <a:t>وضامنينها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حساب دم </a:t>
            </a:r>
            <a:r>
              <a:rPr lang="ar-EG" sz="7200" b="1" dirty="0" err="1">
                <a:solidFill>
                  <a:srgbClr val="003300"/>
                </a:solidFill>
              </a:rPr>
              <a:t>يسوعنــا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بدء المشوار </a:t>
            </a:r>
            <a:r>
              <a:rPr lang="ar-EG" sz="7200" b="1" dirty="0" err="1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احنا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وياه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واللي بداهـــا يكملهـــــا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5334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قرب </a:t>
            </a:r>
            <a:r>
              <a:rPr lang="ar-EG" sz="7200" b="1" dirty="0" err="1"/>
              <a:t>يجينا</a:t>
            </a:r>
            <a:r>
              <a:rPr lang="ar-EG" sz="7200" b="1" dirty="0"/>
              <a:t> اللي وعدنا</a:t>
            </a:r>
          </a:p>
          <a:p>
            <a:pPr algn="ctr"/>
            <a:r>
              <a:rPr lang="ar-EG" sz="7200" b="1" dirty="0"/>
              <a:t>من أقصى الأرض يجمعنا</a:t>
            </a:r>
          </a:p>
          <a:p>
            <a:pPr algn="ctr"/>
            <a:r>
              <a:rPr lang="ar-EG" sz="7200" b="1" dirty="0"/>
              <a:t>ننسى النحيب لما الحبيب </a:t>
            </a:r>
          </a:p>
          <a:p>
            <a:pPr algn="ctr"/>
            <a:r>
              <a:rPr lang="ar-EG" sz="7200" b="1" dirty="0"/>
              <a:t>على صدره الغالي </a:t>
            </a:r>
            <a:r>
              <a:rPr lang="ar-EG" sz="7200" b="1" dirty="0" err="1"/>
              <a:t>يتكئنا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السما</a:t>
            </a:r>
            <a:r>
              <a:rPr lang="ar-EG" sz="7200" b="1" dirty="0">
                <a:solidFill>
                  <a:srgbClr val="003300"/>
                </a:solidFill>
              </a:rPr>
              <a:t> دي لينا </a:t>
            </a:r>
            <a:r>
              <a:rPr lang="ar-EG" sz="7200" b="1" dirty="0" err="1">
                <a:solidFill>
                  <a:srgbClr val="003300"/>
                </a:solidFill>
              </a:rPr>
              <a:t>وضامنينها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حساب دم </a:t>
            </a:r>
            <a:r>
              <a:rPr lang="ar-EG" sz="7200" b="1" dirty="0" err="1">
                <a:solidFill>
                  <a:srgbClr val="003300"/>
                </a:solidFill>
              </a:rPr>
              <a:t>يسوعنــا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بدء المشوار </a:t>
            </a:r>
            <a:r>
              <a:rPr lang="ar-EG" sz="7200" b="1" dirty="0" err="1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احنا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وياه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واللي بداهـــا يكملهـــــا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7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126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129</cp:revision>
  <dcterms:created xsi:type="dcterms:W3CDTF">2021-12-07T14:30:00Z</dcterms:created>
  <dcterms:modified xsi:type="dcterms:W3CDTF">2023-12-27T18:13:31Z</dcterms:modified>
</cp:coreProperties>
</file>