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25" r:id="rId3"/>
    <p:sldId id="373" r:id="rId4"/>
    <p:sldId id="335" r:id="rId5"/>
    <p:sldId id="374" r:id="rId6"/>
    <p:sldId id="375" r:id="rId7"/>
    <p:sldId id="383" r:id="rId8"/>
    <p:sldId id="377" r:id="rId9"/>
    <p:sldId id="378" r:id="rId10"/>
    <p:sldId id="384" r:id="rId11"/>
    <p:sldId id="380" r:id="rId12"/>
    <p:sldId id="381" r:id="rId13"/>
    <p:sldId id="385" r:id="rId14"/>
    <p:sldId id="29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4660"/>
  </p:normalViewPr>
  <p:slideViewPr>
    <p:cSldViewPr>
      <p:cViewPr varScale="1">
        <p:scale>
          <a:sx n="65" d="100"/>
          <a:sy n="65" d="100"/>
        </p:scale>
        <p:origin x="10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السماء نور من نور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276742"/>
            <a:ext cx="9220200" cy="5514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(فيها ربي مجدا </a:t>
            </a:r>
            <a:r>
              <a:rPr lang="ar-EG" sz="6600" b="1" dirty="0" err="1">
                <a:solidFill>
                  <a:srgbClr val="003300"/>
                </a:solidFill>
              </a:rPr>
              <a:t>مجدا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هللويا</a:t>
            </a:r>
            <a:r>
              <a:rPr lang="ar-EG" sz="6600" b="1" dirty="0">
                <a:solidFill>
                  <a:srgbClr val="003300"/>
                </a:solidFill>
              </a:rPr>
              <a:t> يسوع عزي مجدا </a:t>
            </a:r>
            <a:r>
              <a:rPr lang="ar-EG" sz="6600" b="1" dirty="0" err="1">
                <a:solidFill>
                  <a:srgbClr val="003300"/>
                </a:solidFill>
              </a:rPr>
              <a:t>مجدا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هللويا</a:t>
            </a:r>
            <a:r>
              <a:rPr lang="ar-EG" sz="6600" b="1" dirty="0">
                <a:solidFill>
                  <a:srgbClr val="003300"/>
                </a:solidFill>
              </a:rPr>
              <a:t>)</a:t>
            </a:r>
            <a:r>
              <a:rPr lang="ar-EG" sz="5400" b="1" dirty="0">
                <a:solidFill>
                  <a:srgbClr val="003300"/>
                </a:solidFill>
              </a:rPr>
              <a:t>2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قرب </a:t>
            </a:r>
            <a:r>
              <a:rPr lang="ar-EG" sz="6600" b="1" dirty="0" err="1">
                <a:solidFill>
                  <a:srgbClr val="003300"/>
                </a:solidFill>
              </a:rPr>
              <a:t>يجى</a:t>
            </a:r>
            <a:r>
              <a:rPr lang="ar-EG" sz="6600" b="1" dirty="0">
                <a:solidFill>
                  <a:srgbClr val="003300"/>
                </a:solidFill>
              </a:rPr>
              <a:t> مجدا </a:t>
            </a:r>
            <a:r>
              <a:rPr lang="ar-EG" sz="6600" b="1" dirty="0" err="1">
                <a:solidFill>
                  <a:srgbClr val="003300"/>
                </a:solidFill>
              </a:rPr>
              <a:t>مجدا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هللوي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810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144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4- </a:t>
            </a:r>
            <a:r>
              <a:rPr lang="ar-EG" sz="7200" b="1" dirty="0" err="1"/>
              <a:t>السما</a:t>
            </a:r>
            <a:r>
              <a:rPr lang="ar-EG" sz="7200" b="1" dirty="0"/>
              <a:t> </a:t>
            </a:r>
            <a:r>
              <a:rPr lang="ar-EG" sz="7200" b="1" dirty="0" err="1"/>
              <a:t>مالهاش</a:t>
            </a:r>
            <a:r>
              <a:rPr lang="ar-EG" sz="7200" b="1" dirty="0"/>
              <a:t> أوصاف </a:t>
            </a:r>
          </a:p>
          <a:p>
            <a:pPr algn="ctr"/>
            <a:r>
              <a:rPr lang="ar-EG" sz="7200" b="1" dirty="0"/>
              <a:t>ابدا بلسان الناس</a:t>
            </a:r>
          </a:p>
          <a:p>
            <a:pPr algn="ctr"/>
            <a:r>
              <a:rPr lang="ar-EG" sz="7200" b="1" dirty="0"/>
              <a:t>تعال يكون لك نصيب </a:t>
            </a:r>
          </a:p>
          <a:p>
            <a:pPr algn="ctr"/>
            <a:r>
              <a:rPr lang="ar-EG" sz="7200" b="1" dirty="0"/>
              <a:t>الشرط هو الخلاص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04800"/>
            <a:ext cx="9144000" cy="9559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sz="8000" b="1" dirty="0"/>
              <a:t>ومع الشعوب </a:t>
            </a:r>
            <a:r>
              <a:rPr lang="ar-EG" sz="8000" b="1" dirty="0" err="1"/>
              <a:t>المفدية</a:t>
            </a:r>
            <a:r>
              <a:rPr lang="ar-EG" sz="8000" b="1" dirty="0"/>
              <a:t> </a:t>
            </a:r>
          </a:p>
          <a:p>
            <a:pPr algn="ctr" rtl="1">
              <a:lnSpc>
                <a:spcPct val="200000"/>
              </a:lnSpc>
            </a:pPr>
            <a:r>
              <a:rPr lang="ar-EG" sz="8000" b="1" dirty="0"/>
              <a:t>تتمتع في الأبدية</a:t>
            </a:r>
          </a:p>
          <a:p>
            <a:pPr algn="ctr">
              <a:lnSpc>
                <a:spcPct val="200000"/>
              </a:lnSpc>
            </a:pP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276742"/>
            <a:ext cx="9220200" cy="5514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(فيها ربي مجدا </a:t>
            </a:r>
            <a:r>
              <a:rPr lang="ar-EG" sz="6600" b="1" dirty="0" err="1">
                <a:solidFill>
                  <a:srgbClr val="003300"/>
                </a:solidFill>
              </a:rPr>
              <a:t>مجدا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هللويا</a:t>
            </a:r>
            <a:r>
              <a:rPr lang="ar-EG" sz="6600" b="1" dirty="0">
                <a:solidFill>
                  <a:srgbClr val="003300"/>
                </a:solidFill>
              </a:rPr>
              <a:t> يسوع عزي مجدا </a:t>
            </a:r>
            <a:r>
              <a:rPr lang="ar-EG" sz="6600" b="1" dirty="0" err="1">
                <a:solidFill>
                  <a:srgbClr val="003300"/>
                </a:solidFill>
              </a:rPr>
              <a:t>مجدا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هللويا</a:t>
            </a:r>
            <a:r>
              <a:rPr lang="ar-EG" sz="6600" b="1" dirty="0">
                <a:solidFill>
                  <a:srgbClr val="003300"/>
                </a:solidFill>
              </a:rPr>
              <a:t>)</a:t>
            </a:r>
            <a:r>
              <a:rPr lang="ar-EG" sz="5400" b="1" dirty="0">
                <a:solidFill>
                  <a:srgbClr val="003300"/>
                </a:solidFill>
              </a:rPr>
              <a:t>2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قرب </a:t>
            </a:r>
            <a:r>
              <a:rPr lang="ar-EG" sz="6600" b="1" dirty="0" err="1">
                <a:solidFill>
                  <a:srgbClr val="003300"/>
                </a:solidFill>
              </a:rPr>
              <a:t>يجى</a:t>
            </a:r>
            <a:r>
              <a:rPr lang="ar-EG" sz="6600" b="1" dirty="0">
                <a:solidFill>
                  <a:srgbClr val="003300"/>
                </a:solidFill>
              </a:rPr>
              <a:t> مجدا </a:t>
            </a:r>
            <a:r>
              <a:rPr lang="ar-EG" sz="6600" b="1" dirty="0" err="1">
                <a:solidFill>
                  <a:srgbClr val="003300"/>
                </a:solidFill>
              </a:rPr>
              <a:t>مجدا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هللوي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9508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2683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1- السماء نور من نور </a:t>
            </a:r>
          </a:p>
          <a:p>
            <a:pPr algn="ctr"/>
            <a:r>
              <a:rPr lang="ar-EG" sz="8000" b="1" dirty="0" err="1"/>
              <a:t>شئ</a:t>
            </a:r>
            <a:r>
              <a:rPr lang="ar-EG" sz="8000" b="1" dirty="0"/>
              <a:t> لم يخطر على بال</a:t>
            </a:r>
            <a:br>
              <a:rPr lang="ar-EG" sz="8000" b="1" dirty="0"/>
            </a:br>
            <a:r>
              <a:rPr lang="ar-EG" sz="8000" b="1" dirty="0"/>
              <a:t>ذهب وعقيق وياقوت </a:t>
            </a:r>
          </a:p>
          <a:p>
            <a:pPr algn="ctr"/>
            <a:r>
              <a:rPr lang="ar-EG" sz="8000" b="1" dirty="0"/>
              <a:t>رمز البهاء والجمال</a:t>
            </a:r>
            <a:br>
              <a:rPr lang="ar-EG" sz="8000" b="1" dirty="0"/>
            </a:b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1905000"/>
            <a:ext cx="9144000" cy="9559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br>
              <a:rPr lang="ar-EG" sz="8000" b="1" dirty="0"/>
            </a:br>
            <a:r>
              <a:rPr lang="ar-EG" sz="8000" b="1" dirty="0"/>
              <a:t>وأجسادنا تصير </a:t>
            </a:r>
            <a:r>
              <a:rPr lang="ar-EG" sz="8000" b="1" dirty="0" err="1"/>
              <a:t>زي</a:t>
            </a:r>
            <a:r>
              <a:rPr lang="ar-EG" sz="8000" b="1" dirty="0"/>
              <a:t> فادينا </a:t>
            </a:r>
          </a:p>
          <a:p>
            <a:pPr algn="ctr">
              <a:lnSpc>
                <a:spcPct val="200000"/>
              </a:lnSpc>
            </a:pPr>
            <a:r>
              <a:rPr lang="ar-EG" sz="8000" b="1" dirty="0"/>
              <a:t>وأمجاد </a:t>
            </a:r>
            <a:r>
              <a:rPr lang="ar-EG" sz="8000" b="1" dirty="0" err="1"/>
              <a:t>السما</a:t>
            </a:r>
            <a:r>
              <a:rPr lang="ar-EG" sz="8000" b="1" dirty="0"/>
              <a:t> بقي لينا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276742"/>
            <a:ext cx="9220200" cy="5514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(فيها ربي مجدا </a:t>
            </a:r>
            <a:r>
              <a:rPr lang="ar-EG" sz="6600" b="1" dirty="0" err="1">
                <a:solidFill>
                  <a:srgbClr val="003300"/>
                </a:solidFill>
              </a:rPr>
              <a:t>مجدا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هللويا</a:t>
            </a:r>
            <a:r>
              <a:rPr lang="ar-EG" sz="6600" b="1" dirty="0">
                <a:solidFill>
                  <a:srgbClr val="003300"/>
                </a:solidFill>
              </a:rPr>
              <a:t> يسوع عزي مجدا </a:t>
            </a:r>
            <a:r>
              <a:rPr lang="ar-EG" sz="6600" b="1" dirty="0" err="1">
                <a:solidFill>
                  <a:srgbClr val="003300"/>
                </a:solidFill>
              </a:rPr>
              <a:t>مجدا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هللويا</a:t>
            </a:r>
            <a:r>
              <a:rPr lang="ar-EG" sz="6600" b="1" dirty="0">
                <a:solidFill>
                  <a:srgbClr val="003300"/>
                </a:solidFill>
              </a:rPr>
              <a:t>)</a:t>
            </a:r>
            <a:r>
              <a:rPr lang="ar-EG" sz="5400" b="1" dirty="0">
                <a:solidFill>
                  <a:srgbClr val="003300"/>
                </a:solidFill>
              </a:rPr>
              <a:t>2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قرب </a:t>
            </a:r>
            <a:r>
              <a:rPr lang="ar-EG" sz="6600" b="1" dirty="0" err="1">
                <a:solidFill>
                  <a:srgbClr val="003300"/>
                </a:solidFill>
              </a:rPr>
              <a:t>يجى</a:t>
            </a:r>
            <a:r>
              <a:rPr lang="ar-EG" sz="6600" b="1" dirty="0">
                <a:solidFill>
                  <a:srgbClr val="003300"/>
                </a:solidFill>
              </a:rPr>
              <a:t> مجدا </a:t>
            </a:r>
            <a:r>
              <a:rPr lang="ar-EG" sz="6600" b="1" dirty="0" err="1">
                <a:solidFill>
                  <a:srgbClr val="003300"/>
                </a:solidFill>
              </a:rPr>
              <a:t>مجدا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هللوي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2683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2- </a:t>
            </a:r>
            <a:r>
              <a:rPr lang="ar-EG" sz="8000" b="1" dirty="0" err="1"/>
              <a:t>السما</a:t>
            </a:r>
            <a:r>
              <a:rPr lang="ar-EG" sz="8000" b="1" dirty="0"/>
              <a:t> من صنع يسوع مسكن للمفديين</a:t>
            </a:r>
            <a:br>
              <a:rPr lang="ar-EG" sz="8000" b="1" dirty="0"/>
            </a:br>
            <a:r>
              <a:rPr lang="ar-EG" sz="8000" b="1" dirty="0"/>
              <a:t>ولا يوجد فيها دموع </a:t>
            </a:r>
          </a:p>
          <a:p>
            <a:pPr algn="ctr"/>
            <a:r>
              <a:rPr lang="ar-EG" sz="8000" b="1" dirty="0"/>
              <a:t>كلا ولا قلب حزين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4664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SA" sz="8000" b="1" dirty="0"/>
              <a:t>يسوع ابن الله هو سراجها</a:t>
            </a:r>
            <a:endParaRPr lang="en-US" sz="8000" b="1" dirty="0"/>
          </a:p>
          <a:p>
            <a:pPr algn="ctr">
              <a:lnSpc>
                <a:spcPct val="200000"/>
              </a:lnSpc>
            </a:pPr>
            <a:r>
              <a:rPr lang="ar-SA" sz="8000" b="1" dirty="0"/>
              <a:t>مصـدر أنوارهـا  وزيـنتهـا </a:t>
            </a:r>
            <a:endParaRPr lang="en-US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276742"/>
            <a:ext cx="9220200" cy="5514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(فيها ربي مجدا </a:t>
            </a:r>
            <a:r>
              <a:rPr lang="ar-EG" sz="6600" b="1" dirty="0" err="1">
                <a:solidFill>
                  <a:srgbClr val="003300"/>
                </a:solidFill>
              </a:rPr>
              <a:t>مجدا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هللويا</a:t>
            </a:r>
            <a:r>
              <a:rPr lang="ar-EG" sz="6600" b="1" dirty="0">
                <a:solidFill>
                  <a:srgbClr val="003300"/>
                </a:solidFill>
              </a:rPr>
              <a:t> يسوع عزي مجدا </a:t>
            </a:r>
            <a:r>
              <a:rPr lang="ar-EG" sz="6600" b="1" dirty="0" err="1">
                <a:solidFill>
                  <a:srgbClr val="003300"/>
                </a:solidFill>
              </a:rPr>
              <a:t>مجدا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هللويا</a:t>
            </a:r>
            <a:r>
              <a:rPr lang="ar-EG" sz="6600" b="1" dirty="0">
                <a:solidFill>
                  <a:srgbClr val="003300"/>
                </a:solidFill>
              </a:rPr>
              <a:t>)</a:t>
            </a:r>
            <a:r>
              <a:rPr lang="ar-EG" sz="5400" b="1" dirty="0">
                <a:solidFill>
                  <a:srgbClr val="003300"/>
                </a:solidFill>
              </a:rPr>
              <a:t>2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قرب </a:t>
            </a:r>
            <a:r>
              <a:rPr lang="ar-EG" sz="6600" b="1" dirty="0" err="1">
                <a:solidFill>
                  <a:srgbClr val="003300"/>
                </a:solidFill>
              </a:rPr>
              <a:t>يجى</a:t>
            </a:r>
            <a:r>
              <a:rPr lang="ar-EG" sz="6600" b="1" dirty="0">
                <a:solidFill>
                  <a:srgbClr val="003300"/>
                </a:solidFill>
              </a:rPr>
              <a:t> مجدا </a:t>
            </a:r>
            <a:r>
              <a:rPr lang="ar-EG" sz="6600" b="1" dirty="0" err="1">
                <a:solidFill>
                  <a:srgbClr val="003300"/>
                </a:solidFill>
              </a:rPr>
              <a:t>مجدا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هللوي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863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2683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3- </a:t>
            </a:r>
            <a:r>
              <a:rPr lang="ar-EG" sz="8000" b="1" dirty="0" err="1"/>
              <a:t>السما</a:t>
            </a:r>
            <a:r>
              <a:rPr lang="ar-EG" sz="8000" b="1" dirty="0"/>
              <a:t> </a:t>
            </a:r>
            <a:r>
              <a:rPr lang="ar-EG" sz="8000" b="1" dirty="0" err="1"/>
              <a:t>مالهاش</a:t>
            </a:r>
            <a:r>
              <a:rPr lang="ar-EG" sz="8000" b="1" dirty="0"/>
              <a:t> مثال </a:t>
            </a:r>
          </a:p>
          <a:p>
            <a:pPr algn="ctr"/>
            <a:r>
              <a:rPr lang="ar-EG" sz="8000" b="1" dirty="0"/>
              <a:t>في العظمة والجلال</a:t>
            </a:r>
            <a:br>
              <a:rPr lang="ar-EG" sz="8000" b="1" dirty="0"/>
            </a:br>
            <a:r>
              <a:rPr lang="ar-EG" sz="8000" b="1" dirty="0"/>
              <a:t>وجمالها </a:t>
            </a:r>
            <a:r>
              <a:rPr lang="ar-EG" sz="8000" b="1" dirty="0" err="1"/>
              <a:t>مالوش</a:t>
            </a:r>
            <a:r>
              <a:rPr lang="ar-EG" sz="8000" b="1" dirty="0"/>
              <a:t> نظير </a:t>
            </a:r>
          </a:p>
          <a:p>
            <a:pPr algn="ctr"/>
            <a:r>
              <a:rPr lang="ar-EG" sz="8000" b="1" dirty="0" err="1"/>
              <a:t>ده</a:t>
            </a:r>
            <a:r>
              <a:rPr lang="ar-EG" sz="8000" b="1" dirty="0"/>
              <a:t> حقيقة مش خيال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4634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EG" sz="8000" b="1"/>
              <a:t>كعروس تتحلى لعريسها أمجاد مش ممكن نوصفها</a:t>
            </a:r>
            <a:endParaRPr lang="ar-EG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1268</TotalTime>
  <Words>183</Words>
  <Application>Microsoft Office PowerPoint</Application>
  <PresentationFormat>عرض على الشاشة (4:3)</PresentationFormat>
  <Paragraphs>34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130</cp:revision>
  <dcterms:created xsi:type="dcterms:W3CDTF">2021-12-07T14:30:00Z</dcterms:created>
  <dcterms:modified xsi:type="dcterms:W3CDTF">2023-12-27T18:20:07Z</dcterms:modified>
</cp:coreProperties>
</file>