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64" r:id="rId5"/>
    <p:sldId id="372" r:id="rId6"/>
    <p:sldId id="366" r:id="rId7"/>
    <p:sldId id="367" r:id="rId8"/>
    <p:sldId id="373" r:id="rId9"/>
    <p:sldId id="369" r:id="rId10"/>
    <p:sldId id="370" r:id="rId11"/>
    <p:sldId id="37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7" d="100"/>
          <a:sy n="67" d="100"/>
        </p:scale>
        <p:origin x="4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السما</a:t>
            </a:r>
            <a:r>
              <a:rPr lang="ar-EG" sz="8000" b="1" dirty="0"/>
              <a:t> هي وطني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0114"/>
            <a:ext cx="9144000" cy="861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فيها العزاء وهي المسيح فيها الصفاء وصوت التسبيح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هي وطني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دي</a:t>
            </a:r>
            <a:r>
              <a:rPr lang="ar-EG" sz="7200" b="1" dirty="0">
                <a:solidFill>
                  <a:srgbClr val="003300"/>
                </a:solidFill>
              </a:rPr>
              <a:t> مسكني 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أنا وطن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دياري أنا هي </a:t>
            </a:r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284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هي وطني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دي</a:t>
            </a:r>
            <a:r>
              <a:rPr lang="ar-EG" sz="7200" b="1" dirty="0">
                <a:solidFill>
                  <a:srgbClr val="003300"/>
                </a:solidFill>
              </a:rPr>
              <a:t> مسكني 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أنا وطن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دياري أنا هي </a:t>
            </a:r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762536"/>
            <a:ext cx="9220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 </a:t>
            </a:r>
            <a:r>
              <a:rPr lang="ar-EG" sz="8000" b="1" dirty="0" err="1"/>
              <a:t>مافيهاش</a:t>
            </a:r>
            <a:r>
              <a:rPr lang="ar-EG" sz="8000" b="1" dirty="0"/>
              <a:t> حد </a:t>
            </a:r>
            <a:r>
              <a:rPr lang="ar-EG" sz="8000" b="1" dirty="0" err="1"/>
              <a:t>بيتألم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 err="1"/>
              <a:t>مافيهاش</a:t>
            </a:r>
            <a:r>
              <a:rPr lang="ar-EG" sz="8000" b="1" dirty="0"/>
              <a:t> بكاء وأنين</a:t>
            </a:r>
            <a:br>
              <a:rPr lang="ar-EG" sz="8000" b="1" dirty="0"/>
            </a:br>
            <a:r>
              <a:rPr lang="ar-EG" sz="8000" b="1" dirty="0" err="1"/>
              <a:t>ده</a:t>
            </a:r>
            <a:r>
              <a:rPr lang="ar-EG" sz="8000" b="1" dirty="0"/>
              <a:t> جميع من فيها </a:t>
            </a:r>
            <a:r>
              <a:rPr lang="ar-EG" sz="8000" b="1" dirty="0" err="1"/>
              <a:t>بيرنم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والكل فيها فرحين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3057"/>
            <a:ext cx="91440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 dirty="0"/>
              <a:t>فيها إلهنا فرح وهتاف</a:t>
            </a:r>
          </a:p>
          <a:p>
            <a:pPr algn="ctr">
              <a:lnSpc>
                <a:spcPct val="200000"/>
              </a:lnSpc>
            </a:pPr>
            <a:r>
              <a:rPr lang="ar-EG" sz="8000" b="1" dirty="0"/>
              <a:t>فيها النقاء طهر وعفاف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هي وطني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دي</a:t>
            </a:r>
            <a:r>
              <a:rPr lang="ar-EG" sz="7200" b="1" dirty="0">
                <a:solidFill>
                  <a:srgbClr val="003300"/>
                </a:solidFill>
              </a:rPr>
              <a:t> مسكني 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أنا وطن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دياري أنا هي </a:t>
            </a:r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897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6336"/>
            <a:ext cx="92202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6000" b="1" dirty="0"/>
              <a:t>2- </a:t>
            </a:r>
            <a:r>
              <a:rPr lang="ar-EG" sz="7200" b="1" dirty="0" err="1"/>
              <a:t>مافيشها</a:t>
            </a:r>
            <a:r>
              <a:rPr lang="ar-EG" sz="7200" b="1" dirty="0"/>
              <a:t> عطش ولا جوع </a:t>
            </a:r>
            <a:r>
              <a:rPr lang="ar-EG" sz="7200" b="1" dirty="0" err="1"/>
              <a:t>مافيشها</a:t>
            </a:r>
            <a:r>
              <a:rPr lang="ar-EG" sz="7200" b="1" dirty="0"/>
              <a:t> ليل </a:t>
            </a:r>
            <a:r>
              <a:rPr lang="ar-EG" sz="7200" b="1" dirty="0" err="1"/>
              <a:t>ولاظلام</a:t>
            </a:r>
            <a:br>
              <a:rPr lang="ar-EG" sz="7200" b="1" dirty="0"/>
            </a:br>
            <a:r>
              <a:rPr lang="ar-EG" sz="7200" b="1" dirty="0"/>
              <a:t>دي سراجها الرب يسوع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 ربيب رئيس السلام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3057"/>
            <a:ext cx="91440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 dirty="0"/>
              <a:t>فيها يسوع رب الحياة </a:t>
            </a:r>
            <a:r>
              <a:rPr lang="ar-EG" sz="8000" b="1" dirty="0" err="1"/>
              <a:t>هاتمتع</a:t>
            </a:r>
            <a:r>
              <a:rPr lang="ar-EG" sz="8000" b="1" dirty="0"/>
              <a:t> بيه واسكن </a:t>
            </a:r>
            <a:r>
              <a:rPr lang="ar-EG" sz="8000" b="1" dirty="0" err="1"/>
              <a:t>معاه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هي وطني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دي</a:t>
            </a:r>
            <a:r>
              <a:rPr lang="ar-EG" sz="7200" b="1" dirty="0">
                <a:solidFill>
                  <a:srgbClr val="003300"/>
                </a:solidFill>
              </a:rPr>
              <a:t> مسكني 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أنا وطن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دياري أنا هي </a:t>
            </a:r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82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86336"/>
            <a:ext cx="9220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  <a:r>
              <a:rPr lang="ar-EG" sz="8000" b="1" dirty="0" err="1"/>
              <a:t>مافيهاش</a:t>
            </a:r>
            <a:r>
              <a:rPr lang="ar-EG" sz="8000" b="1" dirty="0"/>
              <a:t> شر وأشرار </a:t>
            </a:r>
            <a:r>
              <a:rPr lang="ar-EG" sz="8000" b="1" dirty="0" err="1"/>
              <a:t>مافيهاش</a:t>
            </a:r>
            <a:r>
              <a:rPr lang="ar-EG" sz="8000" b="1" dirty="0"/>
              <a:t> ألم ولا هم</a:t>
            </a:r>
            <a:br>
              <a:rPr lang="ar-EG" sz="8000" b="1" dirty="0"/>
            </a:br>
            <a:r>
              <a:rPr lang="ar-EG" sz="8000" b="1" dirty="0"/>
              <a:t>سكانها دول الأبرار </a:t>
            </a:r>
          </a:p>
          <a:p>
            <a:pPr algn="ctr"/>
            <a:r>
              <a:rPr lang="ar-EG" sz="8000" b="1" dirty="0"/>
              <a:t>اللي اغتسلوا بالدم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154</Words>
  <Application>Microsoft Office PowerPoint</Application>
  <PresentationFormat>عرض على الشاشة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129</cp:revision>
  <dcterms:created xsi:type="dcterms:W3CDTF">2021-12-07T14:30:00Z</dcterms:created>
  <dcterms:modified xsi:type="dcterms:W3CDTF">2023-12-27T18:23:50Z</dcterms:modified>
</cp:coreProperties>
</file>