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5" r:id="rId3"/>
    <p:sldId id="335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65" d="100"/>
          <a:sy n="65" d="100"/>
        </p:scale>
        <p:origin x="176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السماء تعلن عن مجدك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457200"/>
            <a:ext cx="91440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6000" b="1" dirty="0">
              <a:latin typeface="Arial" charset="0"/>
              <a:cs typeface="Times New Roman (Arabic)" charset="-78"/>
            </a:endParaRPr>
          </a:p>
          <a:p>
            <a:pPr algn="ctr" rtl="1"/>
            <a:r>
              <a:rPr lang="ar-SA" sz="7200" b="1" dirty="0">
                <a:latin typeface="Arial" charset="0"/>
                <a:cs typeface="Arial" charset="0"/>
              </a:rPr>
              <a:t>السماء تعلن عن مجدك</a:t>
            </a:r>
            <a:endParaRPr lang="ar-EG" sz="7200" b="1" dirty="0">
              <a:latin typeface="Arial" charset="0"/>
              <a:cs typeface="Arial" charset="0"/>
            </a:endParaRPr>
          </a:p>
          <a:p>
            <a:pPr algn="ctr" rtl="1"/>
            <a:r>
              <a:rPr lang="ar-SA" sz="7200" b="1" dirty="0">
                <a:latin typeface="Arial" charset="0"/>
                <a:cs typeface="Arial" charset="0"/>
              </a:rPr>
              <a:t>الكون يخبر بأعمالك</a:t>
            </a:r>
          </a:p>
          <a:p>
            <a:pPr algn="ctr" rtl="1"/>
            <a:endParaRPr lang="ar-SA" sz="6000" b="1" dirty="0">
              <a:latin typeface="Arial" charset="0"/>
              <a:cs typeface="Traditional Arabic" pitchFamily="2" charset="-78"/>
            </a:endParaRPr>
          </a:p>
          <a:p>
            <a:pPr algn="ctr" rtl="1"/>
            <a:r>
              <a:rPr lang="ar-SA" sz="7200" b="1" dirty="0">
                <a:latin typeface="Arial" charset="0"/>
                <a:cs typeface="Arial" charset="0"/>
              </a:rPr>
              <a:t>أنت عظيم فوق السماء    </a:t>
            </a:r>
            <a:endParaRPr lang="ar-EG" sz="7200" b="1" dirty="0">
              <a:latin typeface="Arial" charset="0"/>
              <a:cs typeface="Arial" charset="0"/>
            </a:endParaRPr>
          </a:p>
          <a:p>
            <a:pPr algn="ctr" rtl="1"/>
            <a:r>
              <a:rPr lang="ar-SA" sz="7200" b="1" dirty="0">
                <a:latin typeface="Arial" charset="0"/>
                <a:cs typeface="Arial" charset="0"/>
              </a:rPr>
              <a:t>مجدك يملأ الأرض</a:t>
            </a:r>
          </a:p>
          <a:p>
            <a:pPr algn="ctr" rtl="1"/>
            <a:endParaRPr lang="ar-SA" sz="6000" b="1" dirty="0">
              <a:latin typeface="Arial" charset="0"/>
              <a:cs typeface="Traditional Arabic" pitchFamily="2" charset="-78"/>
            </a:endParaRPr>
          </a:p>
          <a:p>
            <a:pPr algn="ctr" rtl="1"/>
            <a:endParaRPr lang="en-C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495955"/>
            <a:ext cx="92202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>
                <a:latin typeface="Arial" charset="0"/>
                <a:cs typeface="Arial" charset="0"/>
              </a:rPr>
              <a:t>تحكم بسلطان جبار </a:t>
            </a:r>
            <a:r>
              <a:rPr lang="ar-SA" sz="7200" b="1" dirty="0" err="1">
                <a:latin typeface="Arial" charset="0"/>
                <a:cs typeface="Arial" charset="0"/>
              </a:rPr>
              <a:t>مهوب</a:t>
            </a:r>
            <a:r>
              <a:rPr lang="ar-SA" sz="7200" b="1" dirty="0">
                <a:latin typeface="Arial" charset="0"/>
                <a:cs typeface="Arial" charset="0"/>
              </a:rPr>
              <a:t>   مجدك يملأ الأرض</a:t>
            </a:r>
          </a:p>
          <a:p>
            <a:pPr algn="ctr" rtl="1"/>
            <a:endParaRPr lang="ar-SA" sz="6000" b="1" dirty="0">
              <a:latin typeface="Arial" charset="0"/>
              <a:cs typeface="Traditional Arabic" pitchFamily="2" charset="-78"/>
            </a:endParaRPr>
          </a:p>
          <a:p>
            <a:pPr algn="ctr" rtl="1"/>
            <a:r>
              <a:rPr lang="ar-SA" sz="7200" b="1" dirty="0">
                <a:latin typeface="Arial" charset="0"/>
                <a:cs typeface="Arial" charset="0"/>
              </a:rPr>
              <a:t>(عظيم  عظيم  </a:t>
            </a:r>
            <a:endParaRPr lang="ar-EG" sz="72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  </a:t>
            </a:r>
            <a:r>
              <a:rPr lang="ar-SA" sz="7200" b="1" dirty="0">
                <a:latin typeface="Arial" charset="0"/>
                <a:cs typeface="Arial" charset="0"/>
              </a:rPr>
              <a:t>أنت عظيم يا رب) </a:t>
            </a:r>
            <a:r>
              <a:rPr lang="ar-SA" sz="6000" b="1" dirty="0">
                <a:latin typeface="Arial" charset="0"/>
                <a:cs typeface="Arial" charset="0"/>
              </a:rPr>
              <a:t>2</a:t>
            </a:r>
            <a:r>
              <a:rPr lang="ar-SA" sz="7200" b="1" dirty="0">
                <a:latin typeface="Arial" charset="0"/>
              </a:rPr>
              <a:t> </a:t>
            </a:r>
            <a:endParaRPr lang="ar-SA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36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129</cp:revision>
  <dcterms:created xsi:type="dcterms:W3CDTF">2021-12-07T14:30:00Z</dcterms:created>
  <dcterms:modified xsi:type="dcterms:W3CDTF">2023-12-27T18:24:55Z</dcterms:modified>
</cp:coreProperties>
</file>