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325" r:id="rId3"/>
    <p:sldId id="335" r:id="rId4"/>
    <p:sldId id="364" r:id="rId5"/>
    <p:sldId id="365" r:id="rId6"/>
    <p:sldId id="374" r:id="rId7"/>
    <p:sldId id="375" r:id="rId8"/>
    <p:sldId id="368" r:id="rId9"/>
    <p:sldId id="378" r:id="rId10"/>
    <p:sldId id="379" r:id="rId11"/>
    <p:sldId id="371" r:id="rId12"/>
    <p:sldId id="376" r:id="rId13"/>
    <p:sldId id="377" r:id="rId14"/>
    <p:sldId id="29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>
      <p:cViewPr varScale="1">
        <p:scale>
          <a:sx n="67" d="100"/>
          <a:sy n="67" d="100"/>
        </p:scale>
        <p:origin x="44" y="5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87501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ترنيمة</a:t>
            </a:r>
          </a:p>
          <a:p>
            <a:pPr algn="ctr" rtl="1">
              <a:defRPr/>
            </a:pPr>
            <a:r>
              <a:rPr lang="ar-SA" altLang="en-US" sz="8000" b="1" dirty="0"/>
              <a:t>السنين بتمر تجري</a:t>
            </a:r>
            <a:endParaRPr lang="ar-EG" altLang="en-US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43000"/>
            <a:ext cx="9144000" cy="544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فجر عمرك لسه </a:t>
            </a:r>
            <a:r>
              <a:rPr lang="ar-EG" sz="8000" b="1" dirty="0" err="1">
                <a:solidFill>
                  <a:srgbClr val="003300"/>
                </a:solidFill>
              </a:rPr>
              <a:t>جاي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ar-SA" altLang="en-US" sz="8000" b="1" dirty="0">
                <a:solidFill>
                  <a:srgbClr val="003300"/>
                </a:solidFill>
              </a:rPr>
              <a:t>طول ما لينا </a:t>
            </a:r>
            <a:r>
              <a:rPr lang="ar-SA" altLang="en-US" sz="8000" b="1" dirty="0" err="1">
                <a:solidFill>
                  <a:srgbClr val="003300"/>
                </a:solidFill>
              </a:rPr>
              <a:t>يسوعنا</a:t>
            </a:r>
            <a:r>
              <a:rPr lang="ar-SA" altLang="en-US" sz="8000" b="1" dirty="0">
                <a:solidFill>
                  <a:srgbClr val="003300"/>
                </a:solidFill>
              </a:rPr>
              <a:t> حي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endParaRPr 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180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3810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7200" b="1" dirty="0"/>
              <a:t>4-</a:t>
            </a:r>
          </a:p>
          <a:p>
            <a:pPr algn="ctr" rtl="1">
              <a:defRPr/>
            </a:pPr>
            <a:r>
              <a:rPr lang="ar-SA" altLang="en-US" sz="7200" b="1" dirty="0"/>
              <a:t>الحياة زي البخار </a:t>
            </a:r>
            <a:endParaRPr lang="ar-EG" altLang="en-US" sz="7200" b="1" dirty="0"/>
          </a:p>
          <a:p>
            <a:pPr algn="ctr" rtl="1">
              <a:defRPr/>
            </a:pPr>
            <a:r>
              <a:rPr lang="ar-SA" altLang="en-US" sz="7200" b="1" dirty="0"/>
              <a:t>ليه تبيع عمرك بنار</a:t>
            </a:r>
            <a:endParaRPr lang="ar-EG" altLang="en-US" sz="7200" b="1" dirty="0"/>
          </a:p>
          <a:p>
            <a:pPr algn="ctr">
              <a:defRPr/>
            </a:pPr>
            <a:r>
              <a:rPr lang="ar-SA" altLang="en-US" sz="7200" b="1" dirty="0"/>
              <a:t>والشيطان عاملك ستار</a:t>
            </a:r>
            <a:endParaRPr lang="ar-EG" altLang="en-US" sz="7200" b="1" dirty="0"/>
          </a:p>
          <a:p>
            <a:pPr algn="ctr">
              <a:defRPr/>
            </a:pPr>
            <a:r>
              <a:rPr lang="ar-EG" sz="7200" b="1" dirty="0" err="1"/>
              <a:t>دوس</a:t>
            </a:r>
            <a:r>
              <a:rPr lang="ar-EG" sz="7200" b="1" dirty="0"/>
              <a:t> عليه </a:t>
            </a:r>
            <a:r>
              <a:rPr lang="ar-EG" sz="7200" b="1" dirty="0" err="1"/>
              <a:t>خدلك</a:t>
            </a:r>
            <a:r>
              <a:rPr lang="ar-EG" sz="7200" b="1" dirty="0"/>
              <a:t> قرار</a:t>
            </a:r>
            <a:endParaRPr lang="en-US" sz="7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76200" y="616089"/>
            <a:ext cx="9220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6000" b="1" dirty="0">
                <a:solidFill>
                  <a:srgbClr val="003300"/>
                </a:solidFill>
              </a:rPr>
              <a:t>القرار:</a:t>
            </a: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شمس عمرك راح تغيب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 ليه معاند يا </a:t>
            </a:r>
            <a:r>
              <a:rPr lang="ar-EG" altLang="en-US" sz="7200" b="1" dirty="0">
                <a:solidFill>
                  <a:srgbClr val="003300"/>
                </a:solidFill>
              </a:rPr>
              <a:t>غر</a:t>
            </a:r>
            <a:r>
              <a:rPr lang="ar-SA" altLang="en-US" sz="7200" b="1" dirty="0" err="1">
                <a:solidFill>
                  <a:srgbClr val="003300"/>
                </a:solidFill>
              </a:rPr>
              <a:t>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قوم تعال للصليب</a:t>
            </a:r>
            <a:r>
              <a:rPr lang="en-US" altLang="en-US" sz="7200" b="1" dirty="0">
                <a:solidFill>
                  <a:srgbClr val="003300"/>
                </a:solidFill>
              </a:rPr>
              <a:t> </a:t>
            </a:r>
          </a:p>
          <a:p>
            <a:pPr algn="ctr">
              <a:defRPr/>
            </a:pPr>
            <a:r>
              <a:rPr lang="ar-EG" sz="7200" b="1" dirty="0">
                <a:solidFill>
                  <a:srgbClr val="003300"/>
                </a:solidFill>
              </a:rPr>
              <a:t>وليسوع اندم </a:t>
            </a:r>
            <a:r>
              <a:rPr lang="ar-EG" sz="7200" b="1" dirty="0" err="1">
                <a:solidFill>
                  <a:srgbClr val="003300"/>
                </a:solidFill>
              </a:rPr>
              <a:t>وتوب</a:t>
            </a:r>
            <a:endParaRPr 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72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43000"/>
            <a:ext cx="9144000" cy="544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فجر عمرك لسه </a:t>
            </a:r>
            <a:r>
              <a:rPr lang="ar-EG" sz="8000" b="1" dirty="0" err="1">
                <a:solidFill>
                  <a:srgbClr val="003300"/>
                </a:solidFill>
              </a:rPr>
              <a:t>جاي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ar-SA" altLang="en-US" sz="8000" b="1" dirty="0">
                <a:solidFill>
                  <a:srgbClr val="003300"/>
                </a:solidFill>
              </a:rPr>
              <a:t>طول ما لينا </a:t>
            </a:r>
            <a:r>
              <a:rPr lang="ar-SA" altLang="en-US" sz="8000" b="1" dirty="0" err="1">
                <a:solidFill>
                  <a:srgbClr val="003300"/>
                </a:solidFill>
              </a:rPr>
              <a:t>يسوعنا</a:t>
            </a:r>
            <a:r>
              <a:rPr lang="ar-SA" altLang="en-US" sz="8000" b="1" dirty="0">
                <a:solidFill>
                  <a:srgbClr val="003300"/>
                </a:solidFill>
              </a:rPr>
              <a:t> حي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endParaRPr 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24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700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7200" b="1" dirty="0"/>
              <a:t>1-</a:t>
            </a:r>
          </a:p>
          <a:p>
            <a:pPr algn="ctr" rtl="1">
              <a:defRPr/>
            </a:pPr>
            <a:r>
              <a:rPr lang="ar-SA" altLang="en-US" sz="7200" b="1" dirty="0"/>
              <a:t>السنين بتمر تجري</a:t>
            </a:r>
            <a:endParaRPr lang="ar-EG" altLang="en-US" sz="7200" b="1" dirty="0"/>
          </a:p>
          <a:p>
            <a:pPr algn="ctr" rtl="1">
              <a:defRPr/>
            </a:pPr>
            <a:r>
              <a:rPr lang="ar-SA" altLang="en-US" sz="7200" b="1" dirty="0"/>
              <a:t> ليه في أرض المر تجري</a:t>
            </a:r>
            <a:endParaRPr lang="en-US" altLang="en-US" sz="7200" b="1" dirty="0"/>
          </a:p>
          <a:p>
            <a:pPr algn="ctr" rtl="1">
              <a:defRPr/>
            </a:pPr>
            <a:r>
              <a:rPr lang="ar-SA" altLang="en-US" sz="7200" b="1" dirty="0"/>
              <a:t>لا السنين </a:t>
            </a:r>
            <a:r>
              <a:rPr lang="ar-SA" altLang="en-US" sz="7200" b="1" dirty="0" err="1"/>
              <a:t>بتحس</a:t>
            </a:r>
            <a:r>
              <a:rPr lang="ar-SA" altLang="en-US" sz="7200" b="1" dirty="0"/>
              <a:t> بينا </a:t>
            </a:r>
            <a:br>
              <a:rPr lang="ar-SA" altLang="en-US" sz="7200" b="1" dirty="0"/>
            </a:br>
            <a:r>
              <a:rPr lang="ar-SA" altLang="en-US" sz="7200" b="1" dirty="0"/>
              <a:t>ولا القبور </a:t>
            </a:r>
            <a:r>
              <a:rPr lang="ar-SA" altLang="en-US" sz="7200" b="1" dirty="0" err="1"/>
              <a:t>ه</a:t>
            </a:r>
            <a:r>
              <a:rPr lang="ar-EG" altLang="en-US" sz="7200" b="1" dirty="0"/>
              <a:t>ا</a:t>
            </a:r>
            <a:r>
              <a:rPr lang="ar-SA" altLang="en-US" sz="7200" b="1" dirty="0"/>
              <a:t>تضيق علينا</a:t>
            </a:r>
            <a:endParaRPr lang="en-US" sz="7200" b="1" dirty="0"/>
          </a:p>
          <a:p>
            <a:pPr algn="ctr" rtl="1">
              <a:defRPr/>
            </a:pPr>
            <a:endParaRPr lang="en-US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76200" y="616089"/>
            <a:ext cx="9220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6000" b="1" dirty="0">
                <a:solidFill>
                  <a:srgbClr val="003300"/>
                </a:solidFill>
              </a:rPr>
              <a:t>القرار:</a:t>
            </a: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شمس عمرك راح تغيب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 ليه معاند يا </a:t>
            </a:r>
            <a:r>
              <a:rPr lang="ar-EG" altLang="en-US" sz="7200" b="1" dirty="0">
                <a:solidFill>
                  <a:srgbClr val="003300"/>
                </a:solidFill>
              </a:rPr>
              <a:t>غر</a:t>
            </a:r>
            <a:r>
              <a:rPr lang="ar-SA" altLang="en-US" sz="7200" b="1" dirty="0" err="1">
                <a:solidFill>
                  <a:srgbClr val="003300"/>
                </a:solidFill>
              </a:rPr>
              <a:t>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قوم تعال للصليب</a:t>
            </a:r>
            <a:r>
              <a:rPr lang="en-US" altLang="en-US" sz="7200" b="1" dirty="0">
                <a:solidFill>
                  <a:srgbClr val="003300"/>
                </a:solidFill>
              </a:rPr>
              <a:t> </a:t>
            </a:r>
          </a:p>
          <a:p>
            <a:pPr algn="ctr">
              <a:defRPr/>
            </a:pPr>
            <a:r>
              <a:rPr lang="ar-EG" sz="7200" b="1" dirty="0">
                <a:solidFill>
                  <a:srgbClr val="003300"/>
                </a:solidFill>
              </a:rPr>
              <a:t>وليسوع اندم </a:t>
            </a:r>
            <a:r>
              <a:rPr lang="ar-EG" sz="7200" b="1" dirty="0" err="1">
                <a:solidFill>
                  <a:srgbClr val="003300"/>
                </a:solidFill>
              </a:rPr>
              <a:t>وتوب</a:t>
            </a:r>
            <a:endParaRPr lang="en-US" sz="72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43000"/>
            <a:ext cx="9144000" cy="544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فجر عمرك لسه </a:t>
            </a:r>
            <a:r>
              <a:rPr lang="ar-EG" sz="8000" b="1" dirty="0" err="1">
                <a:solidFill>
                  <a:srgbClr val="003300"/>
                </a:solidFill>
              </a:rPr>
              <a:t>جاي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ar-SA" altLang="en-US" sz="8000" b="1" dirty="0">
                <a:solidFill>
                  <a:srgbClr val="003300"/>
                </a:solidFill>
              </a:rPr>
              <a:t>طول ما لينا </a:t>
            </a:r>
            <a:r>
              <a:rPr lang="ar-SA" altLang="en-US" sz="8000" b="1" dirty="0" err="1">
                <a:solidFill>
                  <a:srgbClr val="003300"/>
                </a:solidFill>
              </a:rPr>
              <a:t>يسوعنا</a:t>
            </a:r>
            <a:r>
              <a:rPr lang="ar-SA" altLang="en-US" sz="8000" b="1" dirty="0">
                <a:solidFill>
                  <a:srgbClr val="003300"/>
                </a:solidFill>
              </a:rPr>
              <a:t> حي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endParaRPr 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387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7200" b="1" dirty="0"/>
              <a:t>2-</a:t>
            </a:r>
          </a:p>
          <a:p>
            <a:pPr algn="ctr" rtl="1">
              <a:defRPr/>
            </a:pPr>
            <a:r>
              <a:rPr lang="ar-SA" altLang="en-US" sz="7200" b="1" dirty="0"/>
              <a:t>فين ساعاتك اللي فاتت</a:t>
            </a:r>
            <a:endParaRPr lang="ar-EG" altLang="en-US" sz="7200" b="1" dirty="0"/>
          </a:p>
          <a:p>
            <a:pPr algn="ctr" rtl="1">
              <a:defRPr/>
            </a:pPr>
            <a:r>
              <a:rPr lang="ar-EG" sz="7200" b="1" dirty="0"/>
              <a:t>مع </a:t>
            </a:r>
            <a:r>
              <a:rPr lang="ar-EG" sz="7200" b="1" dirty="0" err="1"/>
              <a:t>دقايق</a:t>
            </a:r>
            <a:r>
              <a:rPr lang="ar-EG" sz="7200" b="1" dirty="0"/>
              <a:t> صمت ماتت</a:t>
            </a:r>
          </a:p>
          <a:p>
            <a:pPr algn="ctr" rtl="1">
              <a:defRPr/>
            </a:pPr>
            <a:r>
              <a:rPr lang="ar-SA" altLang="en-US" sz="7200" b="1" dirty="0"/>
              <a:t>ليه سكاتك فكر </a:t>
            </a:r>
            <a:r>
              <a:rPr lang="ar-SA" altLang="en-US" sz="7200" b="1" dirty="0" err="1"/>
              <a:t>شاتت</a:t>
            </a:r>
            <a:br>
              <a:rPr lang="ar-SA" altLang="en-US" sz="7200" b="1" dirty="0"/>
            </a:br>
            <a:r>
              <a:rPr lang="ar-SA" altLang="en-US" sz="7200" b="1" dirty="0"/>
              <a:t>دي حياتك ولا هانت</a:t>
            </a:r>
            <a:endParaRPr 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76200" y="616089"/>
            <a:ext cx="9220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6000" b="1" dirty="0">
                <a:solidFill>
                  <a:srgbClr val="003300"/>
                </a:solidFill>
              </a:rPr>
              <a:t>القرار:</a:t>
            </a: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شمس عمرك راح تغيب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 ليه معاند يا </a:t>
            </a:r>
            <a:r>
              <a:rPr lang="ar-EG" altLang="en-US" sz="7200" b="1" dirty="0">
                <a:solidFill>
                  <a:srgbClr val="003300"/>
                </a:solidFill>
              </a:rPr>
              <a:t>غر</a:t>
            </a:r>
            <a:r>
              <a:rPr lang="ar-SA" altLang="en-US" sz="7200" b="1" dirty="0" err="1">
                <a:solidFill>
                  <a:srgbClr val="003300"/>
                </a:solidFill>
              </a:rPr>
              <a:t>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قوم تعال للصليب</a:t>
            </a:r>
            <a:r>
              <a:rPr lang="en-US" altLang="en-US" sz="7200" b="1" dirty="0">
                <a:solidFill>
                  <a:srgbClr val="003300"/>
                </a:solidFill>
              </a:rPr>
              <a:t> </a:t>
            </a:r>
          </a:p>
          <a:p>
            <a:pPr algn="ctr">
              <a:defRPr/>
            </a:pPr>
            <a:r>
              <a:rPr lang="ar-EG" sz="7200" b="1" dirty="0">
                <a:solidFill>
                  <a:srgbClr val="003300"/>
                </a:solidFill>
              </a:rPr>
              <a:t>وليسوع اندم </a:t>
            </a:r>
            <a:r>
              <a:rPr lang="ar-EG" sz="7200" b="1" dirty="0" err="1">
                <a:solidFill>
                  <a:srgbClr val="003300"/>
                </a:solidFill>
              </a:rPr>
              <a:t>وتوب</a:t>
            </a:r>
            <a:endParaRPr 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9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43000"/>
            <a:ext cx="9144000" cy="544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فجر عمرك لسه </a:t>
            </a:r>
            <a:r>
              <a:rPr lang="ar-EG" sz="8000" b="1" dirty="0" err="1">
                <a:solidFill>
                  <a:srgbClr val="003300"/>
                </a:solidFill>
              </a:rPr>
              <a:t>جاي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ar-SA" altLang="en-US" sz="8000" b="1" dirty="0">
                <a:solidFill>
                  <a:srgbClr val="003300"/>
                </a:solidFill>
              </a:rPr>
              <a:t>طول ما لينا </a:t>
            </a:r>
            <a:r>
              <a:rPr lang="ar-SA" altLang="en-US" sz="8000" b="1" dirty="0" err="1">
                <a:solidFill>
                  <a:srgbClr val="003300"/>
                </a:solidFill>
              </a:rPr>
              <a:t>يسوعنا</a:t>
            </a:r>
            <a:r>
              <a:rPr lang="ar-SA" altLang="en-US" sz="8000" b="1" dirty="0">
                <a:solidFill>
                  <a:srgbClr val="003300"/>
                </a:solidFill>
              </a:rPr>
              <a:t> حي</a:t>
            </a:r>
            <a:endParaRPr lang="ar-EG" altLang="en-US" sz="80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  <a:defRPr/>
            </a:pPr>
            <a:endParaRPr 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54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636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7200" b="1" dirty="0"/>
              <a:t> 3-</a:t>
            </a:r>
          </a:p>
          <a:p>
            <a:pPr algn="ctr" rtl="1">
              <a:defRPr/>
            </a:pPr>
            <a:r>
              <a:rPr lang="ar-SA" altLang="en-US" sz="7200" b="1" dirty="0"/>
              <a:t>ليه حياتك أرض بور</a:t>
            </a:r>
            <a:endParaRPr lang="ar-EG" altLang="en-US" sz="7200" b="1" dirty="0"/>
          </a:p>
          <a:p>
            <a:pPr algn="ctr" rtl="1">
              <a:defRPr/>
            </a:pPr>
            <a:r>
              <a:rPr lang="ar-SA" altLang="en-US" sz="7200" b="1" dirty="0"/>
              <a:t> والسواقي جنبك تدور</a:t>
            </a:r>
            <a:endParaRPr lang="ar-EG" altLang="en-US" sz="7200" b="1" dirty="0"/>
          </a:p>
          <a:p>
            <a:pPr algn="ctr">
              <a:defRPr/>
            </a:pPr>
            <a:r>
              <a:rPr lang="ar-SA" altLang="en-US" sz="7200" b="1" dirty="0"/>
              <a:t>ليه تبات بين ألف سور</a:t>
            </a:r>
            <a:endParaRPr lang="ar-EG" altLang="en-US" sz="7200" b="1" dirty="0"/>
          </a:p>
          <a:p>
            <a:pPr algn="ctr">
              <a:defRPr/>
            </a:pPr>
            <a:r>
              <a:rPr lang="ar-EG" altLang="en-US" sz="7200" b="1" dirty="0"/>
              <a:t>كسر  </a:t>
            </a:r>
            <a:r>
              <a:rPr lang="ar-EG" altLang="en-US" sz="7200" b="1" dirty="0" err="1"/>
              <a:t>الضلمة</a:t>
            </a:r>
            <a:r>
              <a:rPr lang="ar-EG" altLang="en-US" sz="7200" b="1" dirty="0"/>
              <a:t>  بـنـور</a:t>
            </a:r>
            <a:r>
              <a:rPr lang="ar-SA" altLang="en-US" sz="7200" dirty="0"/>
              <a:t> </a:t>
            </a:r>
            <a:endParaRPr lang="ar-EG" altLang="en-US" sz="7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76200" y="616089"/>
            <a:ext cx="9220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altLang="en-US" sz="6000" b="1" dirty="0">
                <a:solidFill>
                  <a:srgbClr val="003300"/>
                </a:solidFill>
              </a:rPr>
              <a:t>القرار:</a:t>
            </a: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شمس عمرك راح تغيب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 rtl="1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 ليه معاند يا </a:t>
            </a:r>
            <a:r>
              <a:rPr lang="ar-EG" altLang="en-US" sz="7200" b="1" dirty="0">
                <a:solidFill>
                  <a:srgbClr val="003300"/>
                </a:solidFill>
              </a:rPr>
              <a:t>غر</a:t>
            </a:r>
            <a:r>
              <a:rPr lang="ar-SA" altLang="en-US" sz="7200" b="1" dirty="0" err="1">
                <a:solidFill>
                  <a:srgbClr val="003300"/>
                </a:solidFill>
              </a:rPr>
              <a:t>يب</a:t>
            </a:r>
            <a:endParaRPr lang="en-US" altLang="en-US" sz="7200" b="1" dirty="0">
              <a:solidFill>
                <a:srgbClr val="003300"/>
              </a:solidFill>
            </a:endParaRPr>
          </a:p>
          <a:p>
            <a:pPr algn="ctr">
              <a:defRPr/>
            </a:pPr>
            <a:r>
              <a:rPr lang="ar-SA" altLang="en-US" sz="7200" b="1" dirty="0">
                <a:solidFill>
                  <a:srgbClr val="003300"/>
                </a:solidFill>
              </a:rPr>
              <a:t>قوم تعال للصليب</a:t>
            </a:r>
            <a:r>
              <a:rPr lang="en-US" altLang="en-US" sz="7200" b="1" dirty="0">
                <a:solidFill>
                  <a:srgbClr val="003300"/>
                </a:solidFill>
              </a:rPr>
              <a:t> </a:t>
            </a:r>
          </a:p>
          <a:p>
            <a:pPr algn="ctr">
              <a:defRPr/>
            </a:pPr>
            <a:r>
              <a:rPr lang="ar-EG" sz="7200" b="1" dirty="0">
                <a:solidFill>
                  <a:srgbClr val="003300"/>
                </a:solidFill>
              </a:rPr>
              <a:t>وليسوع اندم </a:t>
            </a:r>
            <a:r>
              <a:rPr lang="ar-EG" sz="7200" b="1" dirty="0" err="1">
                <a:solidFill>
                  <a:srgbClr val="003300"/>
                </a:solidFill>
              </a:rPr>
              <a:t>وتوب</a:t>
            </a:r>
            <a:endParaRPr 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71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184</Words>
  <Application>Microsoft Office PowerPoint</Application>
  <PresentationFormat>عرض على الشاشة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129</cp:revision>
  <dcterms:created xsi:type="dcterms:W3CDTF">2021-12-07T14:30:00Z</dcterms:created>
  <dcterms:modified xsi:type="dcterms:W3CDTF">2023-12-27T18:28:23Z</dcterms:modified>
</cp:coreProperties>
</file>