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5" d="100"/>
          <a:sy n="65" d="100"/>
        </p:scale>
        <p:origin x="1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399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الشاروبيم</a:t>
            </a:r>
            <a:r>
              <a:rPr lang="ar-EG" sz="8000" b="1" dirty="0"/>
              <a:t> يسجدون </a:t>
            </a:r>
            <a:r>
              <a:rPr lang="ar-EG" sz="8000" b="1" dirty="0" err="1"/>
              <a:t>لك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err="1">
                <a:latin typeface="Arial" charset="0"/>
              </a:rPr>
              <a:t>الشاروبيم</a:t>
            </a:r>
            <a:r>
              <a:rPr lang="ar-EG" sz="8000" b="1" dirty="0">
                <a:latin typeface="Arial" charset="0"/>
              </a:rPr>
              <a:t> يسجدون </a:t>
            </a:r>
            <a:r>
              <a:rPr lang="ar-EG" sz="8000" b="1" dirty="0" err="1">
                <a:latin typeface="Arial" charset="0"/>
              </a:rPr>
              <a:t>لك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 err="1">
                <a:latin typeface="Arial" charset="0"/>
              </a:rPr>
              <a:t>والسرافيم</a:t>
            </a:r>
            <a:r>
              <a:rPr lang="ar-EG" sz="8000" b="1" dirty="0">
                <a:latin typeface="Arial" charset="0"/>
              </a:rPr>
              <a:t> يمجـــدونك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صارخيــــــــن قائليـن</a:t>
            </a:r>
            <a:br>
              <a:rPr lang="ar-EG" sz="8000" b="1" dirty="0">
                <a:latin typeface="Arial" charset="0"/>
              </a:rPr>
            </a:br>
            <a:br>
              <a:rPr lang="ar-EG" sz="8000" b="1" dirty="0">
                <a:latin typeface="Arial" charset="0"/>
              </a:rPr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85800"/>
            <a:ext cx="9220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Arial" charset="0"/>
              </a:rPr>
              <a:t>قـدوس قـدوس قـدوس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رب </a:t>
            </a:r>
            <a:r>
              <a:rPr lang="ar-EG" sz="8000" b="1" dirty="0" err="1">
                <a:latin typeface="Arial" charset="0"/>
              </a:rPr>
              <a:t>الصبائوت</a:t>
            </a:r>
            <a:endParaRPr lang="ar-EG" sz="8000" b="1" dirty="0">
              <a:latin typeface="Arial" charset="0"/>
            </a:endParaRPr>
          </a:p>
          <a:p>
            <a:pPr algn="ctr"/>
            <a:r>
              <a:rPr lang="ar-EG" sz="8000" b="1" dirty="0">
                <a:latin typeface="Arial" charset="0"/>
              </a:rPr>
              <a:t>السماء </a:t>
            </a:r>
            <a:r>
              <a:rPr lang="ar-EG" sz="8000" b="1" dirty="0" err="1">
                <a:latin typeface="Arial" charset="0"/>
              </a:rPr>
              <a:t>والارض</a:t>
            </a:r>
            <a:r>
              <a:rPr lang="ar-EG" sz="8000" b="1" dirty="0">
                <a:latin typeface="Arial" charset="0"/>
              </a:rPr>
              <a:t> </a:t>
            </a:r>
            <a:r>
              <a:rPr lang="ar-EG" sz="8000" b="1" dirty="0" err="1">
                <a:latin typeface="Arial" charset="0"/>
              </a:rPr>
              <a:t>مملؤتان</a:t>
            </a:r>
            <a:br>
              <a:rPr lang="ar-EG" sz="8000" b="1" dirty="0">
                <a:latin typeface="Arial" charset="0"/>
              </a:rPr>
            </a:br>
            <a:r>
              <a:rPr lang="ar-EG" sz="8000" b="1" dirty="0">
                <a:latin typeface="Arial" charset="0"/>
              </a:rPr>
              <a:t>من مجــــــدك </a:t>
            </a:r>
            <a:r>
              <a:rPr lang="ar-EG" sz="8000" b="1" dirty="0" err="1">
                <a:latin typeface="Arial" charset="0"/>
              </a:rPr>
              <a:t>الاقداس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28</Words>
  <Application>Microsoft Office PowerPoint</Application>
  <PresentationFormat>عرض على الشاشة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128</cp:revision>
  <dcterms:created xsi:type="dcterms:W3CDTF">2021-12-07T14:30:00Z</dcterms:created>
  <dcterms:modified xsi:type="dcterms:W3CDTF">2023-12-27T18:29:37Z</dcterms:modified>
</cp:coreProperties>
</file>