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64" r:id="rId5"/>
    <p:sldId id="365" r:id="rId6"/>
    <p:sldId id="366" r:id="rId7"/>
    <p:sldId id="367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الشجرة </a:t>
            </a:r>
            <a:r>
              <a:rPr lang="ar-EG" sz="8000" b="1" dirty="0" err="1"/>
              <a:t>الحلوه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4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 (الشجرة الحلوة بتكون واضحة في وسط الاشجار</a:t>
            </a:r>
            <a:br>
              <a:rPr lang="ar-EG" sz="6600" b="1" dirty="0"/>
            </a:br>
            <a:r>
              <a:rPr lang="ar-EG" sz="6600" b="1" dirty="0"/>
              <a:t>أوراقها </a:t>
            </a:r>
            <a:r>
              <a:rPr lang="ar-EG" sz="6600" b="1" dirty="0" err="1"/>
              <a:t>بتبقى</a:t>
            </a:r>
            <a:r>
              <a:rPr lang="ar-EG" sz="6600" b="1" dirty="0"/>
              <a:t> خضرة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وفروعها </a:t>
            </a:r>
            <a:r>
              <a:rPr lang="ar-EG" sz="6600" b="1" dirty="0" err="1"/>
              <a:t>مليانة</a:t>
            </a:r>
            <a:r>
              <a:rPr lang="ar-EG" sz="6600" b="1" dirty="0"/>
              <a:t> ثمار)2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91197"/>
            <a:ext cx="92202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( والشجرة الوحشة كمان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بتكون واضحة لكل الناس )2</a:t>
            </a:r>
            <a:br>
              <a:rPr lang="ar-EG" sz="6600" b="1" dirty="0"/>
            </a:br>
            <a:r>
              <a:rPr lang="ar-EG" sz="6600" b="1" dirty="0" err="1"/>
              <a:t>بتبقى</a:t>
            </a:r>
            <a:r>
              <a:rPr lang="ar-EG" sz="6600" b="1" dirty="0"/>
              <a:t> </a:t>
            </a:r>
            <a:r>
              <a:rPr lang="ar-EG" sz="6600" b="1" dirty="0" err="1"/>
              <a:t>دبلانة</a:t>
            </a:r>
            <a:r>
              <a:rPr lang="ar-EG" sz="6600" b="1" dirty="0"/>
              <a:t> ولازم تتقطع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وتروح في النار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91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والفرق طبعاً واضح جداً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بين الشجرتين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يا ترى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بتشبه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أي واحده من </a:t>
            </a:r>
            <a:r>
              <a:rPr lang="ar-EG" sz="6600" b="1" dirty="0" err="1">
                <a:solidFill>
                  <a:srgbClr val="003300"/>
                </a:solidFill>
              </a:rPr>
              <a:t>الاتنين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4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 وإذا كان في حياتك ثمار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يبقى يا هَنَاك بيسوع</a:t>
            </a:r>
            <a:br>
              <a:rPr lang="ar-EG" sz="6600" b="1" dirty="0"/>
            </a:br>
            <a:r>
              <a:rPr lang="ar-EG" sz="6600" b="1" dirty="0"/>
              <a:t>وإذا كانت حياتك وحشه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تبقى بعيد عن الينبوع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7611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( </a:t>
            </a:r>
            <a:r>
              <a:rPr lang="ar-EG" sz="6600" b="1" dirty="0" err="1"/>
              <a:t>والشجره</a:t>
            </a:r>
            <a:r>
              <a:rPr lang="ar-EG" sz="6600" b="1" dirty="0"/>
              <a:t> اللي تعيش بعيد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عن </a:t>
            </a:r>
            <a:r>
              <a:rPr lang="ar-EG" sz="6600" b="1" dirty="0" err="1"/>
              <a:t>الميه</a:t>
            </a:r>
            <a:r>
              <a:rPr lang="ar-EG" sz="6600" b="1" dirty="0"/>
              <a:t> أكيد تموت )2</a:t>
            </a:r>
            <a:br>
              <a:rPr lang="ar-EG" sz="6600" b="1" dirty="0"/>
            </a:br>
            <a:r>
              <a:rPr lang="ar-EG" sz="6600" b="1" dirty="0"/>
              <a:t>وحياتك من غير يسوع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تتملي حزن ودموع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والفرق طبعاً واضح جداً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بين الطريقين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3300"/>
                </a:solidFill>
              </a:rPr>
              <a:t>ياترى</a:t>
            </a:r>
            <a:r>
              <a:rPr lang="ar-EG" sz="6600" b="1" dirty="0">
                <a:solidFill>
                  <a:srgbClr val="003300"/>
                </a:solidFill>
              </a:rPr>
              <a:t> تحب تمشي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في أي واحد </a:t>
            </a:r>
            <a:r>
              <a:rPr lang="ar-EG" sz="6600" b="1" dirty="0" err="1">
                <a:solidFill>
                  <a:srgbClr val="003300"/>
                </a:solidFill>
              </a:rPr>
              <a:t>م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الاتنين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111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130</cp:revision>
  <dcterms:created xsi:type="dcterms:W3CDTF">2021-12-07T14:30:00Z</dcterms:created>
  <dcterms:modified xsi:type="dcterms:W3CDTF">2023-12-27T18:32:11Z</dcterms:modified>
</cp:coreProperties>
</file>