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5" r:id="rId3"/>
    <p:sldId id="335" r:id="rId4"/>
    <p:sldId id="364" r:id="rId5"/>
    <p:sldId id="365" r:id="rId6"/>
    <p:sldId id="366" r:id="rId7"/>
    <p:sldId id="367" r:id="rId8"/>
    <p:sldId id="29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97" autoAdjust="0"/>
    <p:restoredTop sz="94660"/>
  </p:normalViewPr>
  <p:slideViewPr>
    <p:cSldViewPr>
      <p:cViewPr varScale="1">
        <p:scale>
          <a:sx n="65" d="100"/>
          <a:sy n="65" d="100"/>
        </p:scale>
        <p:origin x="104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85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الشجرة </a:t>
            </a:r>
            <a:r>
              <a:rPr lang="ar-EG" sz="8000" b="1" dirty="0" err="1"/>
              <a:t>الحلوه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8454"/>
            <a:ext cx="9144000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1- (الشجرة الحلوة بتكون واضحة في وسط الاشجار</a:t>
            </a:r>
            <a:br>
              <a:rPr lang="ar-EG" sz="6600" b="1" dirty="0"/>
            </a:br>
            <a:r>
              <a:rPr lang="ar-EG" sz="6600" b="1" dirty="0"/>
              <a:t>أوراقها </a:t>
            </a:r>
            <a:r>
              <a:rPr lang="ar-EG" sz="6600" b="1" dirty="0" err="1"/>
              <a:t>بتبقى</a:t>
            </a:r>
            <a:r>
              <a:rPr lang="ar-EG" sz="6600" b="1" dirty="0"/>
              <a:t> خضرة 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وفروعها </a:t>
            </a:r>
            <a:r>
              <a:rPr lang="ar-EG" sz="6600" b="1" dirty="0" err="1"/>
              <a:t>مليانة</a:t>
            </a:r>
            <a:r>
              <a:rPr lang="ar-EG" sz="6600" b="1" dirty="0"/>
              <a:t> ثمار)2</a:t>
            </a: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291197"/>
            <a:ext cx="9220200" cy="7709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( والشجرة الوحشة كمان 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بتكون واضحة لكل الناس )2</a:t>
            </a:r>
            <a:br>
              <a:rPr lang="ar-EG" sz="6600" b="1" dirty="0"/>
            </a:br>
            <a:r>
              <a:rPr lang="ar-EG" sz="6600" b="1" dirty="0" err="1"/>
              <a:t>بتبقى</a:t>
            </a:r>
            <a:r>
              <a:rPr lang="ar-EG" sz="6600" b="1" dirty="0"/>
              <a:t> </a:t>
            </a:r>
            <a:r>
              <a:rPr lang="ar-EG" sz="6600" b="1" dirty="0" err="1"/>
              <a:t>دبلانة</a:t>
            </a:r>
            <a:r>
              <a:rPr lang="ar-EG" sz="6600" b="1" dirty="0"/>
              <a:t> ولازم تتقطع 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وتروح في النار</a:t>
            </a:r>
            <a:br>
              <a:rPr lang="ar-EG" sz="6600" b="1" dirty="0"/>
            </a:br>
            <a:endParaRPr lang="en-US" sz="6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62091"/>
            <a:ext cx="9144000" cy="7709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والفرق طبعاً واضح جداً 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بين الشجرتين 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يا ترى </a:t>
            </a:r>
            <a:r>
              <a:rPr lang="ar-EG" sz="6600" b="1" dirty="0" err="1">
                <a:solidFill>
                  <a:srgbClr val="003300"/>
                </a:solidFill>
              </a:rPr>
              <a:t>إنت</a:t>
            </a:r>
            <a:r>
              <a:rPr lang="ar-EG" sz="6600" b="1" dirty="0">
                <a:solidFill>
                  <a:srgbClr val="003300"/>
                </a:solidFill>
              </a:rPr>
              <a:t> بتشبه </a:t>
            </a:r>
          </a:p>
          <a:p>
            <a:pPr algn="ctr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أي واحده من </a:t>
            </a:r>
            <a:r>
              <a:rPr lang="ar-EG" sz="6600" b="1" dirty="0" err="1">
                <a:solidFill>
                  <a:srgbClr val="003300"/>
                </a:solidFill>
              </a:rPr>
              <a:t>الاتنين</a:t>
            </a:r>
            <a:br>
              <a:rPr lang="ar-EG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98454"/>
            <a:ext cx="9144000" cy="7521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2- وإذا كان في حياتك ثمار 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يبقى يا هَنَاك بيسوع</a:t>
            </a:r>
            <a:br>
              <a:rPr lang="ar-EG" sz="6600" b="1" dirty="0"/>
            </a:br>
            <a:r>
              <a:rPr lang="ar-EG" sz="6600" b="1" dirty="0"/>
              <a:t>وإذا كانت حياتك وحشه 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تبقى بعيد عن الينبوع</a:t>
            </a: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-76200" y="67611"/>
            <a:ext cx="9220200" cy="7552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6600" b="1" dirty="0"/>
              <a:t>( </a:t>
            </a:r>
            <a:r>
              <a:rPr lang="ar-EG" sz="6600" b="1" dirty="0" err="1"/>
              <a:t>والشجره</a:t>
            </a:r>
            <a:r>
              <a:rPr lang="ar-EG" sz="6600" b="1" dirty="0"/>
              <a:t> اللي تعيش بعيد 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عن </a:t>
            </a:r>
            <a:r>
              <a:rPr lang="ar-EG" sz="6600" b="1" dirty="0" err="1"/>
              <a:t>الميه</a:t>
            </a:r>
            <a:r>
              <a:rPr lang="ar-EG" sz="6600" b="1" dirty="0"/>
              <a:t> أكيد تموت )2</a:t>
            </a:r>
            <a:br>
              <a:rPr lang="ar-EG" sz="6600" b="1" dirty="0"/>
            </a:br>
            <a:r>
              <a:rPr lang="ar-EG" sz="6600" b="1" dirty="0"/>
              <a:t>وحياتك من غير يسوع </a:t>
            </a:r>
          </a:p>
          <a:p>
            <a:pPr algn="ctr">
              <a:lnSpc>
                <a:spcPct val="150000"/>
              </a:lnSpc>
            </a:pPr>
            <a:r>
              <a:rPr lang="ar-EG" sz="6600" b="1" dirty="0"/>
              <a:t>تتملي حزن ودموع</a:t>
            </a:r>
            <a:br>
              <a:rPr lang="ar-EG" sz="6600" b="1" dirty="0"/>
            </a:br>
            <a:endParaRPr lang="en-US" sz="6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9045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والفرق طبعاً واضح جداً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بين الطريقين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>
                <a:solidFill>
                  <a:srgbClr val="003300"/>
                </a:solidFill>
              </a:rPr>
              <a:t>ياترى</a:t>
            </a:r>
            <a:r>
              <a:rPr lang="ar-EG" sz="6600" b="1" dirty="0">
                <a:solidFill>
                  <a:srgbClr val="003300"/>
                </a:solidFill>
              </a:rPr>
              <a:t> تحب تمشي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في أي واحد </a:t>
            </a:r>
            <a:r>
              <a:rPr lang="ar-EG" sz="6600" b="1" dirty="0" err="1">
                <a:solidFill>
                  <a:srgbClr val="003300"/>
                </a:solidFill>
              </a:rPr>
              <a:t>م</a:t>
            </a:r>
            <a:r>
              <a:rPr lang="ar-EG" sz="6600" b="1" dirty="0">
                <a:solidFill>
                  <a:srgbClr val="003300"/>
                </a:solidFill>
              </a:rPr>
              <a:t> </a:t>
            </a:r>
            <a:r>
              <a:rPr lang="ar-EG" sz="6600" b="1" dirty="0" err="1">
                <a:solidFill>
                  <a:srgbClr val="003300"/>
                </a:solidFill>
              </a:rPr>
              <a:t>الاتنين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</a:pPr>
            <a:br>
              <a:rPr lang="ar-EG" sz="6600" b="1" dirty="0">
                <a:solidFill>
                  <a:srgbClr val="003300"/>
                </a:solidFill>
              </a:rPr>
            </a:br>
            <a:endParaRPr lang="ar-EG" sz="66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</TotalTime>
  <Words>111</Words>
  <Application>Microsoft Office PowerPoint</Application>
  <PresentationFormat>عرض على الشاشة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130</cp:revision>
  <dcterms:created xsi:type="dcterms:W3CDTF">2021-12-07T14:30:00Z</dcterms:created>
  <dcterms:modified xsi:type="dcterms:W3CDTF">2023-12-27T18:32:11Z</dcterms:modified>
</cp:coreProperties>
</file>