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7" r:id="rId3"/>
    <p:sldId id="274" r:id="rId4"/>
    <p:sldId id="340" r:id="rId5"/>
    <p:sldId id="341" r:id="rId6"/>
    <p:sldId id="342" r:id="rId7"/>
    <p:sldId id="350" r:id="rId8"/>
    <p:sldId id="352" r:id="rId9"/>
    <p:sldId id="353" r:id="rId10"/>
    <p:sldId id="345" r:id="rId11"/>
    <p:sldId id="351" r:id="rId12"/>
    <p:sldId id="354" r:id="rId13"/>
    <p:sldId id="355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40"/>
            <p14:sldId id="341"/>
            <p14:sldId id="342"/>
            <p14:sldId id="350"/>
            <p14:sldId id="352"/>
            <p14:sldId id="353"/>
            <p14:sldId id="345"/>
            <p14:sldId id="351"/>
            <p14:sldId id="354"/>
            <p14:sldId id="35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68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5240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</a:rPr>
              <a:t>الشكوى لغيرك مذلة</a:t>
            </a:r>
            <a:endParaRPr lang="en-US" sz="8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/>
              <a:t>وبنصرخ</a:t>
            </a:r>
            <a:r>
              <a:rPr lang="ar-EG" sz="8000" b="1" dirty="0"/>
              <a:t> السنة دي </a:t>
            </a:r>
            <a:br>
              <a:rPr lang="ar-EG" sz="8000" b="1" dirty="0"/>
            </a:br>
            <a:r>
              <a:rPr lang="ar-EG" sz="8000" b="1" dirty="0"/>
              <a:t>ونعلي اصـــــوتنا</a:t>
            </a:r>
            <a:br>
              <a:rPr lang="ar-EG" sz="8000" b="1" dirty="0"/>
            </a:br>
            <a:r>
              <a:rPr lang="ar-EG" sz="8000" b="1" dirty="0" err="1"/>
              <a:t>يارب</a:t>
            </a:r>
            <a:r>
              <a:rPr lang="ar-EG" sz="8000" b="1" dirty="0"/>
              <a:t> بلاش تجرحنا</a:t>
            </a:r>
            <a:br>
              <a:rPr lang="ar-EG" sz="8000" b="1" dirty="0"/>
            </a:br>
            <a:r>
              <a:rPr lang="ar-EG" sz="8000" b="1" dirty="0"/>
              <a:t>وسمحنا وارحمنــــا</a:t>
            </a:r>
            <a:endParaRPr lang="en-US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عوجنا المستقيـــم</a:t>
            </a:r>
            <a:br>
              <a:rPr lang="ar-EG" sz="8000" b="1" dirty="0"/>
            </a:br>
            <a:r>
              <a:rPr lang="ar-EG" sz="8000" b="1" dirty="0"/>
              <a:t>في عنيك </a:t>
            </a:r>
            <a:r>
              <a:rPr lang="ar-EG" sz="8000" b="1" dirty="0" err="1"/>
              <a:t>ياسيدنا</a:t>
            </a:r>
            <a:br>
              <a:rPr lang="ar-EG" sz="8000" b="1" dirty="0"/>
            </a:br>
            <a:r>
              <a:rPr lang="ar-EG" sz="8000" b="1" dirty="0"/>
              <a:t>لكن خلاص راجعين</a:t>
            </a:r>
            <a:br>
              <a:rPr lang="ar-EG" sz="8000" b="1" dirty="0"/>
            </a:br>
            <a:r>
              <a:rPr lang="ar-EG" sz="8000" b="1" dirty="0"/>
              <a:t>عن شــــرنا وطرقنا</a:t>
            </a:r>
            <a:endParaRPr lang="en-US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>
                <a:solidFill>
                  <a:srgbClr val="003300"/>
                </a:solidFill>
              </a:rPr>
              <a:t>الشكوى لغيـرك مذلة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كلنا </a:t>
            </a:r>
            <a:r>
              <a:rPr lang="ar-EG" sz="8000" b="1" dirty="0" err="1">
                <a:solidFill>
                  <a:srgbClr val="003300"/>
                </a:solidFill>
              </a:rPr>
              <a:t>جايين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نشكيــلك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وماعندنا</a:t>
            </a:r>
            <a:r>
              <a:rPr lang="ar-EG" sz="8000" b="1" dirty="0">
                <a:solidFill>
                  <a:srgbClr val="003300"/>
                </a:solidFill>
              </a:rPr>
              <a:t> غير صلاتنا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نصرخ ومالينا غيرك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019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واثقين فيــــك ربنا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هتجيبلنا</a:t>
            </a:r>
            <a:r>
              <a:rPr lang="ar-EG" sz="8000" b="1" dirty="0">
                <a:solidFill>
                  <a:srgbClr val="003300"/>
                </a:solidFill>
              </a:rPr>
              <a:t> حقنــــــا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لو كل الناس جليات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في داود في وسطنا</a:t>
            </a:r>
            <a:endParaRPr lang="en-US" sz="80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64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/>
              <a:t>داقت</a:t>
            </a:r>
            <a:r>
              <a:rPr lang="ar-EG" sz="8000" b="1" dirty="0"/>
              <a:t> بينا خــــــلاص</a:t>
            </a:r>
            <a:br>
              <a:rPr lang="ar-EG" sz="8000" b="1" dirty="0"/>
            </a:br>
            <a:r>
              <a:rPr lang="ar-EG" sz="8000" b="1" dirty="0"/>
              <a:t>ما خـــــــلاص </a:t>
            </a:r>
            <a:r>
              <a:rPr lang="ar-EG" sz="8000" b="1" dirty="0" err="1"/>
              <a:t>اتخنقنا</a:t>
            </a:r>
            <a:br>
              <a:rPr lang="ar-EG" sz="8000" b="1" dirty="0"/>
            </a:br>
            <a:r>
              <a:rPr lang="ar-EG" sz="8000" b="1" dirty="0"/>
              <a:t>مش عارفين نعمل </a:t>
            </a:r>
            <a:r>
              <a:rPr lang="ar-EG" sz="8000" b="1" dirty="0" err="1"/>
              <a:t>ايه</a:t>
            </a:r>
            <a:br>
              <a:rPr lang="ar-EG" sz="8000" b="1" dirty="0"/>
            </a:br>
            <a:r>
              <a:rPr lang="ar-EG" sz="8000" b="1" dirty="0" err="1"/>
              <a:t>جايلك</a:t>
            </a:r>
            <a:r>
              <a:rPr lang="ar-EG" sz="8000" b="1" dirty="0"/>
              <a:t> يا </a:t>
            </a:r>
            <a:r>
              <a:rPr lang="ar-EG" sz="8000" b="1" dirty="0" err="1"/>
              <a:t>الهنــــــــــــا</a:t>
            </a:r>
            <a:endParaRPr lang="en-US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572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/>
              <a:t>جايين</a:t>
            </a:r>
            <a:r>
              <a:rPr lang="ar-EG" sz="8000" b="1" dirty="0"/>
              <a:t> نصـــــرخ </a:t>
            </a:r>
            <a:r>
              <a:rPr lang="ar-EG" sz="8000" b="1" dirty="0" err="1"/>
              <a:t>اليك</a:t>
            </a:r>
            <a:br>
              <a:rPr lang="ar-EG" sz="8000" b="1" dirty="0"/>
            </a:br>
            <a:r>
              <a:rPr lang="ar-EG" sz="8000" b="1" dirty="0"/>
              <a:t>ونقـــــــــولك ارحمنا</a:t>
            </a:r>
            <a:br>
              <a:rPr lang="ar-EG" sz="8000" b="1" dirty="0"/>
            </a:br>
            <a:r>
              <a:rPr lang="ar-EG" sz="8000" b="1" dirty="0"/>
              <a:t>دانت </a:t>
            </a:r>
            <a:r>
              <a:rPr lang="ar-EG" sz="8000" b="1" dirty="0" err="1"/>
              <a:t>مايهونش</a:t>
            </a:r>
            <a:r>
              <a:rPr lang="ar-EG" sz="8000" b="1" dirty="0"/>
              <a:t> عليك</a:t>
            </a:r>
            <a:br>
              <a:rPr lang="ar-EG" sz="8000" b="1" dirty="0"/>
            </a:br>
            <a:r>
              <a:rPr lang="ar-EG" sz="8000" b="1" dirty="0"/>
              <a:t>(</a:t>
            </a:r>
            <a:r>
              <a:rPr lang="ar-EG" sz="8000" b="1" dirty="0" err="1"/>
              <a:t>احزانا</a:t>
            </a:r>
            <a:r>
              <a:rPr lang="ar-EG" sz="8000" b="1" dirty="0"/>
              <a:t> </a:t>
            </a:r>
            <a:r>
              <a:rPr lang="ar-EG" sz="8000" b="1" dirty="0" err="1"/>
              <a:t>واوجعنا</a:t>
            </a:r>
            <a:r>
              <a:rPr lang="ar-EG" sz="8000" b="1" dirty="0"/>
              <a:t>)2</a:t>
            </a:r>
            <a:endParaRPr lang="en-US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الشكوى لغيـرك مذلة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كلنا </a:t>
            </a:r>
            <a:r>
              <a:rPr lang="ar-EG" sz="8000" b="1" dirty="0" err="1">
                <a:solidFill>
                  <a:srgbClr val="003300"/>
                </a:solidFill>
              </a:rPr>
              <a:t>جايين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نشكيــلك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وماعندنا</a:t>
            </a:r>
            <a:r>
              <a:rPr lang="ar-EG" sz="8000" b="1" dirty="0">
                <a:solidFill>
                  <a:srgbClr val="003300"/>
                </a:solidFill>
              </a:rPr>
              <a:t> غير صلاتنا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نصرخ ومالينا غيرك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واثقين فيــــك ربنا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هتجيبلنا</a:t>
            </a:r>
            <a:r>
              <a:rPr lang="ar-EG" sz="8000" b="1" dirty="0">
                <a:solidFill>
                  <a:srgbClr val="003300"/>
                </a:solidFill>
              </a:rPr>
              <a:t> حقنــــــا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لو كل الناس جليات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في داود في وسطنا</a:t>
            </a:r>
            <a:endParaRPr lang="en-US" sz="80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45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اصحى </a:t>
            </a:r>
            <a:r>
              <a:rPr lang="ar-EG" sz="8000" b="1" dirty="0" err="1"/>
              <a:t>ياخاطي</a:t>
            </a:r>
            <a:r>
              <a:rPr lang="ar-EG" sz="8000" b="1" dirty="0"/>
              <a:t> لحياتك</a:t>
            </a:r>
            <a:br>
              <a:rPr lang="ar-EG" sz="8000" b="1" dirty="0"/>
            </a:br>
            <a:r>
              <a:rPr lang="ar-EG" sz="8000" b="1" dirty="0"/>
              <a:t>يمكن تموت في ثانية</a:t>
            </a:r>
            <a:br>
              <a:rPr lang="ar-EG" sz="8000" b="1" dirty="0"/>
            </a:br>
            <a:r>
              <a:rPr lang="ar-EG" sz="8000" b="1" dirty="0"/>
              <a:t>تندم على اللي فاتك</a:t>
            </a:r>
            <a:br>
              <a:rPr lang="ar-EG" sz="8000" b="1" dirty="0"/>
            </a:br>
            <a:r>
              <a:rPr lang="ar-EG" sz="8000" b="1" dirty="0" err="1"/>
              <a:t>ومافيش</a:t>
            </a:r>
            <a:r>
              <a:rPr lang="ar-EG" sz="8000" b="1" dirty="0"/>
              <a:t> فرصة </a:t>
            </a:r>
            <a:r>
              <a:rPr lang="ar-EG" sz="8000" b="1" dirty="0" err="1"/>
              <a:t>تاني</a:t>
            </a:r>
            <a:endParaRPr lang="en-US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45842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latin typeface="Perpetua Titling MT" pitchFamily="18" charset="0"/>
              </a:rPr>
              <a:t>يلا ارجـــع وتوب </a:t>
            </a:r>
            <a:br>
              <a:rPr lang="ar-EG" sz="8000" b="1" dirty="0">
                <a:latin typeface="Perpetua Titling MT" pitchFamily="18" charset="0"/>
              </a:rPr>
            </a:br>
            <a:r>
              <a:rPr lang="ar-EG" sz="8000" b="1" dirty="0">
                <a:latin typeface="Perpetua Titling MT" pitchFamily="18" charset="0"/>
              </a:rPr>
              <a:t>وتعالى للمصـــلوب</a:t>
            </a:r>
            <a:br>
              <a:rPr lang="ar-EG" sz="8000" b="1" dirty="0">
                <a:latin typeface="Perpetua Titling MT" pitchFamily="18" charset="0"/>
              </a:rPr>
            </a:br>
            <a:r>
              <a:rPr lang="ar-EG" sz="8000" b="1" dirty="0">
                <a:latin typeface="Perpetua Titling MT" pitchFamily="18" charset="0"/>
              </a:rPr>
              <a:t>يغفر كل الذنـــوب</a:t>
            </a:r>
            <a:br>
              <a:rPr lang="ar-EG" sz="8000" b="1" dirty="0">
                <a:latin typeface="Perpetua Titling MT" pitchFamily="18" charset="0"/>
              </a:rPr>
            </a:br>
            <a:r>
              <a:rPr lang="ar-EG" sz="8000" b="1" dirty="0">
                <a:latin typeface="Perpetua Titling MT" pitchFamily="18" charset="0"/>
              </a:rPr>
              <a:t>وتعيش في الابدية</a:t>
            </a:r>
            <a:br>
              <a:rPr lang="ar-EG" sz="8000" b="1" dirty="0">
                <a:latin typeface="Perpetua Titling MT" pitchFamily="18" charset="0"/>
              </a:rPr>
            </a:br>
            <a:br>
              <a:rPr lang="ar-EG" sz="8000" b="1" dirty="0">
                <a:latin typeface="Perpetua Titling MT" pitchFamily="18" charset="0"/>
              </a:rPr>
            </a:br>
            <a:endParaRPr lang="en-US" sz="8000" b="1" dirty="0">
              <a:latin typeface="Perpetua Titling MT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الشكوى لغيـرك مذلة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كلنا </a:t>
            </a:r>
            <a:r>
              <a:rPr lang="ar-EG" sz="8000" b="1" dirty="0" err="1">
                <a:solidFill>
                  <a:srgbClr val="003300"/>
                </a:solidFill>
              </a:rPr>
              <a:t>جايين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نشكيــلك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وماعندنا</a:t>
            </a:r>
            <a:r>
              <a:rPr lang="ar-EG" sz="8000" b="1" dirty="0">
                <a:solidFill>
                  <a:srgbClr val="003300"/>
                </a:solidFill>
              </a:rPr>
              <a:t> غير صلاتنا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نصرخ ومالينا غيرك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93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واثقين فيــــك ربنا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هتجيبلنا</a:t>
            </a:r>
            <a:r>
              <a:rPr lang="ar-EG" sz="8000" b="1" dirty="0">
                <a:solidFill>
                  <a:srgbClr val="003300"/>
                </a:solidFill>
              </a:rPr>
              <a:t> حقنــــــا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لو كل الناس جليات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في داود في وسطنا</a:t>
            </a:r>
            <a:endParaRPr lang="en-US" sz="80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96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1486</TotalTime>
  <Words>192</Words>
  <Application>Microsoft Office PowerPoint</Application>
  <PresentationFormat>عرض على الشاشة (4:3)</PresentationFormat>
  <Paragraphs>14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9" baseType="lpstr">
      <vt:lpstr>Arial</vt:lpstr>
      <vt:lpstr>Calibri</vt:lpstr>
      <vt:lpstr>Perpetua Titling MT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175</cp:revision>
  <dcterms:created xsi:type="dcterms:W3CDTF">2021-12-07T14:30:00Z</dcterms:created>
  <dcterms:modified xsi:type="dcterms:W3CDTF">2023-12-27T18:40:40Z</dcterms:modified>
</cp:coreProperties>
</file>