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34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</a:rPr>
              <a:t>الشيطان زي الحية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الشيطان زي الحية</a:t>
            </a:r>
            <a:br>
              <a:rPr lang="ar-EG" sz="8000" b="1" dirty="0"/>
            </a:br>
            <a:r>
              <a:rPr lang="ar-EG" sz="8000" b="1" dirty="0"/>
              <a:t>يصطاد النعسان</a:t>
            </a:r>
          </a:p>
          <a:p>
            <a:pPr algn="ctr"/>
            <a:r>
              <a:rPr lang="ar-EG" sz="8000" b="1" dirty="0"/>
              <a:t>يوقعه في الخطية</a:t>
            </a:r>
          </a:p>
          <a:p>
            <a:pPr algn="ctr"/>
            <a:r>
              <a:rPr lang="ar-EG" sz="8000" b="1" dirty="0"/>
              <a:t>ويغلبه كمان</a:t>
            </a:r>
            <a:endParaRPr lang="en-US" sz="8000" b="1" dirty="0"/>
          </a:p>
          <a:p>
            <a:pPr algn="ctr" rtl="1"/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لكن أنا جندي </a:t>
            </a:r>
            <a:br>
              <a:rPr lang="ar-EG" sz="8000" b="1" dirty="0"/>
            </a:br>
            <a:r>
              <a:rPr lang="ar-EG" sz="8000" b="1" dirty="0"/>
              <a:t>وبيسوع فرحان</a:t>
            </a:r>
            <a:br>
              <a:rPr lang="ar-EG" sz="8000" b="1" dirty="0"/>
            </a:br>
            <a:r>
              <a:rPr lang="ar-EG" sz="8000" b="1" dirty="0"/>
              <a:t>وبأصلي تملي </a:t>
            </a:r>
            <a:br>
              <a:rPr lang="ar-EG" sz="8000" b="1" dirty="0"/>
            </a:br>
            <a:r>
              <a:rPr lang="ar-EG" sz="8000" b="1" dirty="0"/>
              <a:t>ودايماً سهران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والأمر اللي اسمعه </a:t>
            </a:r>
          </a:p>
          <a:p>
            <a:pPr algn="ctr" rtl="1"/>
            <a:r>
              <a:rPr lang="ar-EG" sz="8000" b="1" dirty="0"/>
              <a:t>صعب أو بسيط</a:t>
            </a:r>
            <a:br>
              <a:rPr lang="ar-EG" sz="8000" b="1" dirty="0"/>
            </a:br>
            <a:r>
              <a:rPr lang="ar-EG" sz="8000" b="1" dirty="0"/>
              <a:t>بسرعة أنفذه </a:t>
            </a:r>
          </a:p>
          <a:p>
            <a:pPr algn="ctr" rtl="1"/>
            <a:r>
              <a:rPr lang="ar-EG" sz="8000" b="1" dirty="0"/>
              <a:t>دايمًا أنا نشيط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39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171</cp:revision>
  <dcterms:created xsi:type="dcterms:W3CDTF">2021-12-07T14:30:00Z</dcterms:created>
  <dcterms:modified xsi:type="dcterms:W3CDTF">2023-05-23T08:27:12Z</dcterms:modified>
</cp:coreProperties>
</file>