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75" r:id="rId2"/>
    <p:sldId id="277" r:id="rId3"/>
    <p:sldId id="274" r:id="rId4"/>
    <p:sldId id="294" r:id="rId5"/>
    <p:sldId id="312" r:id="rId6"/>
    <p:sldId id="304" r:id="rId7"/>
    <p:sldId id="313" r:id="rId8"/>
    <p:sldId id="306" r:id="rId9"/>
    <p:sldId id="314" r:id="rId10"/>
    <p:sldId id="308" r:id="rId11"/>
    <p:sldId id="315" r:id="rId12"/>
    <p:sldId id="310" r:id="rId13"/>
    <p:sldId id="316" r:id="rId14"/>
    <p:sldId id="296" r:id="rId15"/>
    <p:sldId id="317" r:id="rId16"/>
    <p:sldId id="293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277"/>
            <p14:sldId id="274"/>
            <p14:sldId id="294"/>
            <p14:sldId id="312"/>
            <p14:sldId id="304"/>
            <p14:sldId id="313"/>
            <p14:sldId id="306"/>
            <p14:sldId id="314"/>
            <p14:sldId id="308"/>
            <p14:sldId id="315"/>
            <p14:sldId id="310"/>
            <p14:sldId id="316"/>
            <p14:sldId id="296"/>
            <p14:sldId id="317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815" autoAdjust="0"/>
    <p:restoredTop sz="94660"/>
  </p:normalViewPr>
  <p:slideViewPr>
    <p:cSldViewPr>
      <p:cViewPr>
        <p:scale>
          <a:sx n="70" d="100"/>
          <a:sy n="70" d="100"/>
        </p:scale>
        <p:origin x="2148" y="172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12/27/2023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12/27/2023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12/27/2023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12/27/2023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-152400"/>
            <a:ext cx="914400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8000" b="1" dirty="0">
                <a:latin typeface="Arial" charset="0"/>
              </a:rPr>
              <a:t>الصليب </a:t>
            </a:r>
            <a:r>
              <a:rPr lang="ar-EG" sz="8000" b="1" dirty="0" err="1">
                <a:latin typeface="Arial" charset="0"/>
              </a:rPr>
              <a:t>بيرفرف</a:t>
            </a:r>
            <a:endParaRPr lang="en-US" sz="8000" b="1" dirty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208300"/>
            <a:ext cx="9982199" cy="84023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6000" b="1" dirty="0"/>
              <a:t>5- </a:t>
            </a:r>
          </a:p>
          <a:p>
            <a:pPr algn="ctr"/>
            <a:r>
              <a:rPr lang="ar-EG" sz="6000" b="1" dirty="0"/>
              <a:t>الطبيب الشافي للي </a:t>
            </a:r>
            <a:r>
              <a:rPr lang="ar-EG" sz="6000" b="1" dirty="0" err="1"/>
              <a:t>ملهوش</a:t>
            </a:r>
            <a:r>
              <a:rPr lang="ar-EG" sz="6000" b="1" dirty="0"/>
              <a:t> طبيب </a:t>
            </a:r>
            <a:br>
              <a:rPr lang="ar-EG" sz="6000" b="1" dirty="0"/>
            </a:br>
            <a:r>
              <a:rPr lang="ar-EG" sz="6000" b="1" dirty="0"/>
              <a:t> بالإيمان يطيب واللي يطلب منه</a:t>
            </a:r>
            <a:br>
              <a:rPr lang="ar-EG" sz="6000" b="1" dirty="0"/>
            </a:br>
            <a:br>
              <a:rPr lang="ar-EG" sz="6000" b="1" dirty="0"/>
            </a:br>
            <a:r>
              <a:rPr lang="ar-EG" sz="6000" b="1" dirty="0"/>
              <a:t>هو اللي يشفي ويطيب</a:t>
            </a:r>
            <a:br>
              <a:rPr lang="ar-EG" sz="6000" b="1" dirty="0"/>
            </a:br>
            <a:r>
              <a:rPr lang="ar-EG" sz="6000" b="1" dirty="0"/>
              <a:t>ودواه مستحيل يخيب</a:t>
            </a:r>
            <a:br>
              <a:rPr lang="ar-EG" sz="6000" b="1" dirty="0"/>
            </a:br>
            <a:endParaRPr lang="ar-EG" sz="6000" b="1" dirty="0"/>
          </a:p>
          <a:p>
            <a:pPr algn="ctr"/>
            <a:br>
              <a:rPr lang="ar-EG" sz="6000" b="1" dirty="0"/>
            </a:br>
            <a:endParaRPr lang="ar-EG" sz="6000" b="1" dirty="0">
              <a:latin typeface="Arial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457200" y="609600"/>
            <a:ext cx="83058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endParaRPr lang="en-US" sz="7200" b="1" dirty="0">
              <a:solidFill>
                <a:schemeClr val="bg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286000" y="3036585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990600"/>
            <a:ext cx="9144000" cy="39101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SA" sz="8800" b="1" dirty="0">
                <a:solidFill>
                  <a:srgbClr val="003300"/>
                </a:solidFill>
              </a:rPr>
              <a:t>يسـوع </a:t>
            </a:r>
            <a:r>
              <a:rPr lang="ar-SA" sz="8800" b="1" dirty="0" err="1">
                <a:solidFill>
                  <a:srgbClr val="003300"/>
                </a:solidFill>
              </a:rPr>
              <a:t>بينـاديـك</a:t>
            </a:r>
            <a:r>
              <a:rPr lang="ar-SA" sz="8800" b="1" dirty="0">
                <a:solidFill>
                  <a:srgbClr val="003300"/>
                </a:solidFill>
              </a:rPr>
              <a:t> </a:t>
            </a:r>
            <a:endParaRPr lang="ar-EG" sz="8800" b="1" dirty="0">
              <a:solidFill>
                <a:srgbClr val="003300"/>
              </a:solidFill>
            </a:endParaRPr>
          </a:p>
          <a:p>
            <a:pPr algn="ctr" rtl="1">
              <a:lnSpc>
                <a:spcPct val="150000"/>
              </a:lnSpc>
            </a:pPr>
            <a:r>
              <a:rPr lang="ar-SA" sz="8800" b="1" dirty="0">
                <a:solidFill>
                  <a:srgbClr val="003300"/>
                </a:solidFill>
              </a:rPr>
              <a:t>يسـوع </a:t>
            </a:r>
            <a:r>
              <a:rPr lang="ar-SA" sz="8800" b="1" dirty="0" err="1">
                <a:solidFill>
                  <a:srgbClr val="003300"/>
                </a:solidFill>
              </a:rPr>
              <a:t>بينـاديـك</a:t>
            </a:r>
            <a:endParaRPr lang="en-US" sz="8800" b="1" dirty="0">
              <a:solidFill>
                <a:srgbClr val="003300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794153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208300"/>
            <a:ext cx="9982199" cy="93256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6000" b="1" dirty="0"/>
              <a:t>6- </a:t>
            </a:r>
          </a:p>
          <a:p>
            <a:pPr algn="ctr"/>
            <a:r>
              <a:rPr lang="ar-EG" sz="5400" b="1" dirty="0"/>
              <a:t>إن وقعت في ضيقة والأعداء </a:t>
            </a:r>
            <a:r>
              <a:rPr lang="ar-EG" sz="5400" b="1" dirty="0" err="1"/>
              <a:t>حواليك</a:t>
            </a:r>
            <a:r>
              <a:rPr lang="ar-EG" sz="5400" b="1" dirty="0"/>
              <a:t> </a:t>
            </a:r>
          </a:p>
          <a:p>
            <a:pPr algn="ctr"/>
            <a:r>
              <a:rPr lang="ar-EG" sz="6000" b="1" dirty="0"/>
              <a:t>اطلبه مـن قلبـك في لحظة ينجيك</a:t>
            </a:r>
          </a:p>
          <a:p>
            <a:pPr algn="ctr"/>
            <a:br>
              <a:rPr lang="ar-EG" sz="6000" b="1" dirty="0"/>
            </a:br>
            <a:r>
              <a:rPr lang="ar-EG" sz="6000" b="1" dirty="0"/>
              <a:t>أتـون النار يصبـح جنـة</a:t>
            </a:r>
          </a:p>
          <a:p>
            <a:pPr algn="ctr"/>
            <a:r>
              <a:rPr lang="ar-EG" sz="6000" b="1" dirty="0"/>
              <a:t>وقلبـك بيســـــوع يتهنـا </a:t>
            </a:r>
            <a:br>
              <a:rPr lang="ar-EG" sz="6000" b="1" dirty="0"/>
            </a:br>
            <a:r>
              <a:rPr lang="ar-EG" sz="6000" b="1" dirty="0"/>
              <a:t> </a:t>
            </a:r>
            <a:br>
              <a:rPr lang="ar-EG" sz="6000" b="1" dirty="0"/>
            </a:br>
            <a:endParaRPr lang="ar-EG" sz="6000" b="1" dirty="0"/>
          </a:p>
          <a:p>
            <a:pPr algn="ctr"/>
            <a:br>
              <a:rPr lang="ar-EG" sz="6000" b="1" dirty="0"/>
            </a:br>
            <a:endParaRPr lang="ar-EG" sz="6000" b="1" dirty="0">
              <a:latin typeface="Arial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457200" y="609600"/>
            <a:ext cx="83058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endParaRPr lang="en-US" sz="7200" b="1" dirty="0">
              <a:solidFill>
                <a:schemeClr val="bg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286000" y="3036585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990600"/>
            <a:ext cx="9144000" cy="39101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SA" sz="8800" b="1" dirty="0">
                <a:solidFill>
                  <a:srgbClr val="003300"/>
                </a:solidFill>
              </a:rPr>
              <a:t>يسـوع </a:t>
            </a:r>
            <a:r>
              <a:rPr lang="ar-SA" sz="8800" b="1" dirty="0" err="1">
                <a:solidFill>
                  <a:srgbClr val="003300"/>
                </a:solidFill>
              </a:rPr>
              <a:t>بينـاديـك</a:t>
            </a:r>
            <a:r>
              <a:rPr lang="ar-SA" sz="8800" b="1" dirty="0">
                <a:solidFill>
                  <a:srgbClr val="003300"/>
                </a:solidFill>
              </a:rPr>
              <a:t> </a:t>
            </a:r>
            <a:endParaRPr lang="ar-EG" sz="8800" b="1" dirty="0">
              <a:solidFill>
                <a:srgbClr val="003300"/>
              </a:solidFill>
            </a:endParaRPr>
          </a:p>
          <a:p>
            <a:pPr algn="ctr" rtl="1">
              <a:lnSpc>
                <a:spcPct val="150000"/>
              </a:lnSpc>
            </a:pPr>
            <a:r>
              <a:rPr lang="ar-SA" sz="8800" b="1" dirty="0">
                <a:solidFill>
                  <a:srgbClr val="003300"/>
                </a:solidFill>
              </a:rPr>
              <a:t>يسـوع </a:t>
            </a:r>
            <a:r>
              <a:rPr lang="ar-SA" sz="8800" b="1" dirty="0" err="1">
                <a:solidFill>
                  <a:srgbClr val="003300"/>
                </a:solidFill>
              </a:rPr>
              <a:t>بينـاديـك</a:t>
            </a:r>
            <a:endParaRPr lang="en-US" sz="8800" b="1" dirty="0">
              <a:solidFill>
                <a:srgbClr val="003300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822117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228600"/>
            <a:ext cx="9982199" cy="84023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6000" b="1" dirty="0"/>
              <a:t>7- </a:t>
            </a:r>
          </a:p>
          <a:p>
            <a:pPr algn="ctr"/>
            <a:r>
              <a:rPr lang="ar-EG" sz="6000" b="1" dirty="0"/>
              <a:t> مجداً مجداً مجداً ليسوع الحبيب </a:t>
            </a:r>
            <a:br>
              <a:rPr lang="ar-EG" sz="6000" b="1" dirty="0"/>
            </a:br>
            <a:r>
              <a:rPr lang="ar-EG" sz="6000" b="1" dirty="0"/>
              <a:t>   مخلص نفوسنا على عود الصليب </a:t>
            </a:r>
            <a:br>
              <a:rPr lang="ar-EG" sz="6000" b="1" dirty="0"/>
            </a:br>
            <a:br>
              <a:rPr lang="ar-EG" sz="6000" b="1" dirty="0"/>
            </a:br>
            <a:r>
              <a:rPr lang="ar-EG" sz="6000" b="1"/>
              <a:t>هللويــــــا</a:t>
            </a:r>
            <a:r>
              <a:rPr lang="ar-EG" sz="6000" b="1" dirty="0"/>
              <a:t> يا أحبـــــاب</a:t>
            </a:r>
            <a:br>
              <a:rPr lang="ar-EG" sz="6000" b="1" dirty="0"/>
            </a:br>
            <a:r>
              <a:rPr lang="ar-EG" sz="6000" b="1" dirty="0"/>
              <a:t>يسوع جاي على السحاب</a:t>
            </a:r>
            <a:br>
              <a:rPr lang="ar-EG" sz="6000" b="1" dirty="0"/>
            </a:br>
            <a:endParaRPr lang="ar-EG" sz="6000" b="1" dirty="0"/>
          </a:p>
          <a:p>
            <a:pPr algn="ctr"/>
            <a:br>
              <a:rPr lang="ar-EG" sz="6000" b="1" dirty="0"/>
            </a:br>
            <a:endParaRPr lang="ar-EG" sz="6000" b="1" dirty="0">
              <a:latin typeface="Arial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457200" y="609600"/>
            <a:ext cx="83058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endParaRPr lang="en-US" sz="7200" b="1" dirty="0">
              <a:solidFill>
                <a:schemeClr val="bg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286000" y="3036585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990600"/>
            <a:ext cx="9144000" cy="39101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SA" sz="8800" b="1" dirty="0">
                <a:solidFill>
                  <a:srgbClr val="003300"/>
                </a:solidFill>
              </a:rPr>
              <a:t>يسـوع </a:t>
            </a:r>
            <a:r>
              <a:rPr lang="ar-SA" sz="8800" b="1" dirty="0" err="1">
                <a:solidFill>
                  <a:srgbClr val="003300"/>
                </a:solidFill>
              </a:rPr>
              <a:t>بينـاديـك</a:t>
            </a:r>
            <a:r>
              <a:rPr lang="ar-SA" sz="8800" b="1" dirty="0">
                <a:solidFill>
                  <a:srgbClr val="003300"/>
                </a:solidFill>
              </a:rPr>
              <a:t> </a:t>
            </a:r>
            <a:endParaRPr lang="ar-EG" sz="8800" b="1" dirty="0">
              <a:solidFill>
                <a:srgbClr val="003300"/>
              </a:solidFill>
            </a:endParaRPr>
          </a:p>
          <a:p>
            <a:pPr algn="ctr" rtl="1">
              <a:lnSpc>
                <a:spcPct val="150000"/>
              </a:lnSpc>
            </a:pPr>
            <a:r>
              <a:rPr lang="ar-SA" sz="8800" b="1" dirty="0">
                <a:solidFill>
                  <a:srgbClr val="003300"/>
                </a:solidFill>
              </a:rPr>
              <a:t>يسـوع </a:t>
            </a:r>
            <a:r>
              <a:rPr lang="ar-SA" sz="8800" b="1" dirty="0" err="1">
                <a:solidFill>
                  <a:srgbClr val="003300"/>
                </a:solidFill>
              </a:rPr>
              <a:t>بينـاديـك</a:t>
            </a:r>
            <a:endParaRPr lang="en-US" sz="8800" b="1" dirty="0">
              <a:solidFill>
                <a:srgbClr val="003300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506112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-553700"/>
            <a:ext cx="9982199" cy="84946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>
                <a:latin typeface="Arial" charset="0"/>
              </a:rPr>
              <a:t> 	</a:t>
            </a:r>
          </a:p>
          <a:p>
            <a:pPr algn="ctr" rtl="1"/>
            <a:r>
              <a:rPr lang="ar-EG" sz="6000" b="1" dirty="0">
                <a:latin typeface="Arial" charset="0"/>
              </a:rPr>
              <a:t>1-</a:t>
            </a:r>
          </a:p>
          <a:p>
            <a:pPr algn="ctr" rtl="1"/>
            <a:r>
              <a:rPr lang="ar-EG" sz="5400" b="1" dirty="0">
                <a:latin typeface="Arial" charset="0"/>
              </a:rPr>
              <a:t>الصليب </a:t>
            </a:r>
            <a:r>
              <a:rPr lang="ar-EG" sz="5400" b="1" dirty="0" err="1">
                <a:latin typeface="Arial" charset="0"/>
              </a:rPr>
              <a:t>بيرفرف</a:t>
            </a:r>
            <a:r>
              <a:rPr lang="ar-EG" sz="5400" b="1" dirty="0">
                <a:latin typeface="Arial" charset="0"/>
              </a:rPr>
              <a:t> على جميع الناس</a:t>
            </a:r>
          </a:p>
          <a:p>
            <a:pPr algn="ctr" rtl="1"/>
            <a:r>
              <a:rPr lang="ar-EG" sz="6000" b="1" dirty="0">
                <a:latin typeface="Arial" charset="0"/>
              </a:rPr>
              <a:t>ويعلن </a:t>
            </a:r>
            <a:r>
              <a:rPr lang="ar-EG" sz="6000" b="1" dirty="0" err="1">
                <a:latin typeface="Arial" charset="0"/>
              </a:rPr>
              <a:t>للخاطي</a:t>
            </a:r>
            <a:r>
              <a:rPr lang="ar-EG" sz="6000" b="1" dirty="0">
                <a:latin typeface="Arial" charset="0"/>
              </a:rPr>
              <a:t> طريق الخلاص</a:t>
            </a:r>
          </a:p>
          <a:p>
            <a:pPr algn="ctr" rtl="1"/>
            <a:endParaRPr lang="ar-EG" sz="6000" b="1" dirty="0">
              <a:latin typeface="Arial" charset="0"/>
            </a:endParaRPr>
          </a:p>
          <a:p>
            <a:pPr algn="ctr" rtl="1"/>
            <a:r>
              <a:rPr lang="ar-EG" sz="6600" b="1" dirty="0">
                <a:latin typeface="Arial" charset="0"/>
              </a:rPr>
              <a:t>يا اللي عايش في الخطية</a:t>
            </a:r>
          </a:p>
          <a:p>
            <a:pPr algn="ctr" rtl="1"/>
            <a:r>
              <a:rPr lang="ar-EG" sz="6600" b="1" dirty="0">
                <a:latin typeface="Arial" charset="0"/>
              </a:rPr>
              <a:t>اسمع صوت رب البشرية</a:t>
            </a:r>
          </a:p>
          <a:p>
            <a:pPr algn="ctr" rtl="1"/>
            <a:endParaRPr lang="ar-EG" sz="6000" b="1" dirty="0">
              <a:latin typeface="Arial" charset="0"/>
            </a:endParaRPr>
          </a:p>
          <a:p>
            <a:pPr algn="ctr" rtl="1"/>
            <a:r>
              <a:rPr lang="ar-EG" sz="6000" b="1" dirty="0">
                <a:latin typeface="Arial" charset="0"/>
              </a:rPr>
              <a:t> 	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457200" y="609600"/>
            <a:ext cx="83058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endParaRPr lang="en-US" sz="7200" b="1" dirty="0">
              <a:solidFill>
                <a:schemeClr val="bg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286000" y="3036585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990600"/>
            <a:ext cx="9144000" cy="39101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SA" sz="8800" b="1" dirty="0">
                <a:solidFill>
                  <a:srgbClr val="003300"/>
                </a:solidFill>
              </a:rPr>
              <a:t>يسـوع </a:t>
            </a:r>
            <a:r>
              <a:rPr lang="ar-SA" sz="8800" b="1" dirty="0" err="1">
                <a:solidFill>
                  <a:srgbClr val="003300"/>
                </a:solidFill>
              </a:rPr>
              <a:t>بينـاديـك</a:t>
            </a:r>
            <a:r>
              <a:rPr lang="ar-SA" sz="8800" b="1" dirty="0">
                <a:solidFill>
                  <a:srgbClr val="003300"/>
                </a:solidFill>
              </a:rPr>
              <a:t> </a:t>
            </a:r>
            <a:endParaRPr lang="ar-EG" sz="8800" b="1" dirty="0">
              <a:solidFill>
                <a:srgbClr val="003300"/>
              </a:solidFill>
            </a:endParaRPr>
          </a:p>
          <a:p>
            <a:pPr algn="ctr" rtl="1">
              <a:lnSpc>
                <a:spcPct val="150000"/>
              </a:lnSpc>
            </a:pPr>
            <a:r>
              <a:rPr lang="ar-SA" sz="8800" b="1" dirty="0">
                <a:solidFill>
                  <a:srgbClr val="003300"/>
                </a:solidFill>
              </a:rPr>
              <a:t>يسـوع </a:t>
            </a:r>
            <a:r>
              <a:rPr lang="ar-SA" sz="8800" b="1" dirty="0" err="1">
                <a:solidFill>
                  <a:srgbClr val="003300"/>
                </a:solidFill>
              </a:rPr>
              <a:t>بينـاديـك</a:t>
            </a:r>
            <a:endParaRPr lang="en-US" sz="8800" b="1" dirty="0">
              <a:solidFill>
                <a:srgbClr val="003300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208300"/>
            <a:ext cx="9982199" cy="7478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6000" b="1" dirty="0"/>
              <a:t>2- </a:t>
            </a:r>
          </a:p>
          <a:p>
            <a:pPr algn="ctr"/>
            <a:r>
              <a:rPr lang="ar-EG" sz="6000" b="1" dirty="0"/>
              <a:t>المسيــح </a:t>
            </a:r>
            <a:r>
              <a:rPr lang="ar-EG" sz="6000" b="1" dirty="0" err="1"/>
              <a:t>بينادي</a:t>
            </a:r>
            <a:r>
              <a:rPr lang="ar-EG" sz="6000" b="1" dirty="0"/>
              <a:t> لكــل المأسـورين </a:t>
            </a:r>
          </a:p>
          <a:p>
            <a:pPr algn="ctr"/>
            <a:r>
              <a:rPr lang="ar-EG" sz="6000" b="1" dirty="0"/>
              <a:t>تعالــوا إلي يا جميــع المتعبين</a:t>
            </a:r>
          </a:p>
          <a:p>
            <a:pPr algn="ctr"/>
            <a:br>
              <a:rPr lang="ar-EG" sz="6000" b="1" dirty="0"/>
            </a:br>
            <a:r>
              <a:rPr lang="ar-EG" sz="6000" b="1" dirty="0"/>
              <a:t>أنا وحـــــدي اللـي أريحكـــــــم </a:t>
            </a:r>
          </a:p>
          <a:p>
            <a:pPr algn="ctr"/>
            <a:r>
              <a:rPr lang="ar-EG" sz="6000" b="1" dirty="0"/>
              <a:t>مــــن خطاياكـــم وأسامحكــم</a:t>
            </a:r>
            <a:br>
              <a:rPr lang="ar-EG" sz="6000" b="1" dirty="0"/>
            </a:br>
            <a:r>
              <a:rPr lang="ar-EG" sz="6000" b="1" dirty="0"/>
              <a:t> </a:t>
            </a:r>
            <a:br>
              <a:rPr lang="ar-EG" sz="6000" b="1" dirty="0"/>
            </a:br>
            <a:endParaRPr lang="ar-EG" sz="6000" b="1" dirty="0">
              <a:latin typeface="Arial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457200" y="609600"/>
            <a:ext cx="83058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endParaRPr lang="en-US" sz="7200" b="1" dirty="0">
              <a:solidFill>
                <a:schemeClr val="bg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286000" y="3036585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990600"/>
            <a:ext cx="9144000" cy="39101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SA" sz="8800" b="1" dirty="0">
                <a:solidFill>
                  <a:srgbClr val="003300"/>
                </a:solidFill>
              </a:rPr>
              <a:t>يسـوع </a:t>
            </a:r>
            <a:r>
              <a:rPr lang="ar-SA" sz="8800" b="1" dirty="0" err="1">
                <a:solidFill>
                  <a:srgbClr val="003300"/>
                </a:solidFill>
              </a:rPr>
              <a:t>بينـاديـك</a:t>
            </a:r>
            <a:r>
              <a:rPr lang="ar-SA" sz="8800" b="1" dirty="0">
                <a:solidFill>
                  <a:srgbClr val="003300"/>
                </a:solidFill>
              </a:rPr>
              <a:t> </a:t>
            </a:r>
            <a:endParaRPr lang="ar-EG" sz="8800" b="1" dirty="0">
              <a:solidFill>
                <a:srgbClr val="003300"/>
              </a:solidFill>
            </a:endParaRPr>
          </a:p>
          <a:p>
            <a:pPr algn="ctr" rtl="1">
              <a:lnSpc>
                <a:spcPct val="150000"/>
              </a:lnSpc>
            </a:pPr>
            <a:r>
              <a:rPr lang="ar-SA" sz="8800" b="1" dirty="0">
                <a:solidFill>
                  <a:srgbClr val="003300"/>
                </a:solidFill>
              </a:rPr>
              <a:t>يسـوع </a:t>
            </a:r>
            <a:r>
              <a:rPr lang="ar-SA" sz="8800" b="1" dirty="0" err="1">
                <a:solidFill>
                  <a:srgbClr val="003300"/>
                </a:solidFill>
              </a:rPr>
              <a:t>بينـاديـك</a:t>
            </a:r>
            <a:endParaRPr lang="en-US" sz="8800" b="1" dirty="0">
              <a:solidFill>
                <a:srgbClr val="003300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35402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445830"/>
            <a:ext cx="9982199" cy="7478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6000" b="1" dirty="0"/>
              <a:t>3- </a:t>
            </a:r>
          </a:p>
          <a:p>
            <a:pPr algn="ctr"/>
            <a:r>
              <a:rPr lang="ar-EG" sz="5400" b="1" dirty="0"/>
              <a:t>أسمع صوت ألهك وأخضع للمحبوب يســــوع هــــو وحده يغفر الذنـــوب</a:t>
            </a:r>
          </a:p>
          <a:p>
            <a:pPr algn="ctr"/>
            <a:br>
              <a:rPr lang="ar-EG" sz="6000" b="1" dirty="0"/>
            </a:br>
            <a:r>
              <a:rPr lang="ar-EG" sz="6000" b="1" dirty="0"/>
              <a:t>تعالــي يغفــــر لـك ذنبــك </a:t>
            </a:r>
          </a:p>
          <a:p>
            <a:pPr algn="ctr"/>
            <a:r>
              <a:rPr lang="ar-EG" sz="6000" b="1" dirty="0"/>
              <a:t>تعالي يطهــر لك قلبــــــك</a:t>
            </a:r>
            <a:br>
              <a:rPr lang="ar-EG" sz="6000" b="1" dirty="0"/>
            </a:br>
            <a:r>
              <a:rPr lang="ar-EG" sz="6000" b="1" dirty="0"/>
              <a:t> </a:t>
            </a:r>
            <a:br>
              <a:rPr lang="ar-EG" sz="6000" b="1" dirty="0"/>
            </a:br>
            <a:endParaRPr lang="ar-EG" sz="6000" b="1" dirty="0">
              <a:latin typeface="Arial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457200" y="609600"/>
            <a:ext cx="83058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endParaRPr lang="en-US" sz="7200" b="1" dirty="0">
              <a:solidFill>
                <a:schemeClr val="bg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286000" y="3036585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990600"/>
            <a:ext cx="9144000" cy="39101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SA" sz="8800" b="1" dirty="0">
                <a:solidFill>
                  <a:srgbClr val="003300"/>
                </a:solidFill>
              </a:rPr>
              <a:t>يسـوع </a:t>
            </a:r>
            <a:r>
              <a:rPr lang="ar-SA" sz="8800" b="1" dirty="0" err="1">
                <a:solidFill>
                  <a:srgbClr val="003300"/>
                </a:solidFill>
              </a:rPr>
              <a:t>بينـاديـك</a:t>
            </a:r>
            <a:r>
              <a:rPr lang="ar-SA" sz="8800" b="1" dirty="0">
                <a:solidFill>
                  <a:srgbClr val="003300"/>
                </a:solidFill>
              </a:rPr>
              <a:t> </a:t>
            </a:r>
            <a:endParaRPr lang="ar-EG" sz="8800" b="1" dirty="0">
              <a:solidFill>
                <a:srgbClr val="003300"/>
              </a:solidFill>
            </a:endParaRPr>
          </a:p>
          <a:p>
            <a:pPr algn="ctr" rtl="1">
              <a:lnSpc>
                <a:spcPct val="150000"/>
              </a:lnSpc>
            </a:pPr>
            <a:r>
              <a:rPr lang="ar-SA" sz="8800" b="1" dirty="0">
                <a:solidFill>
                  <a:srgbClr val="003300"/>
                </a:solidFill>
              </a:rPr>
              <a:t>يسـوع </a:t>
            </a:r>
            <a:r>
              <a:rPr lang="ar-SA" sz="8800" b="1" dirty="0" err="1">
                <a:solidFill>
                  <a:srgbClr val="003300"/>
                </a:solidFill>
              </a:rPr>
              <a:t>بينـاديـك</a:t>
            </a:r>
            <a:endParaRPr lang="en-US" sz="8800" b="1" dirty="0">
              <a:solidFill>
                <a:srgbClr val="003300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38491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208300"/>
            <a:ext cx="9982199" cy="7478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6000" b="1" dirty="0"/>
              <a:t>4- </a:t>
            </a:r>
          </a:p>
          <a:p>
            <a:pPr algn="ctr"/>
            <a:r>
              <a:rPr lang="ar-EG" sz="6000" b="1" dirty="0"/>
              <a:t>هــــــو اللي يخفـف ألام التعبـان </a:t>
            </a:r>
          </a:p>
          <a:p>
            <a:pPr algn="ctr"/>
            <a:r>
              <a:rPr lang="ar-EG" sz="6000" b="1" dirty="0"/>
              <a:t>هــو اللي </a:t>
            </a:r>
            <a:r>
              <a:rPr lang="ar-EG" sz="6000" b="1" dirty="0" err="1"/>
              <a:t>بيفتــح</a:t>
            </a:r>
            <a:r>
              <a:rPr lang="ar-EG" sz="6000" b="1" dirty="0"/>
              <a:t> أعيـن العميـان</a:t>
            </a:r>
          </a:p>
          <a:p>
            <a:pPr algn="ctr"/>
            <a:br>
              <a:rPr lang="ar-EG" sz="6000" b="1" dirty="0"/>
            </a:br>
            <a:r>
              <a:rPr lang="ar-EG" sz="6000" b="1" dirty="0"/>
              <a:t>يأمــر الريــاح تخضــع لـــــه</a:t>
            </a:r>
          </a:p>
          <a:p>
            <a:pPr algn="ctr"/>
            <a:r>
              <a:rPr lang="ar-EG" sz="6000" b="1" dirty="0"/>
              <a:t> وينـادي الأمـواج فتسمـع لـه</a:t>
            </a:r>
            <a:br>
              <a:rPr lang="ar-EG" sz="6000" b="1" dirty="0"/>
            </a:br>
            <a:r>
              <a:rPr lang="ar-EG" sz="6000" b="1" dirty="0"/>
              <a:t> </a:t>
            </a:r>
            <a:br>
              <a:rPr lang="ar-EG" sz="6000" b="1" dirty="0"/>
            </a:br>
            <a:endParaRPr lang="ar-EG" sz="6000" b="1" dirty="0">
              <a:latin typeface="Arial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457200" y="609600"/>
            <a:ext cx="83058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endParaRPr lang="en-US" sz="7200" b="1" dirty="0">
              <a:solidFill>
                <a:schemeClr val="bg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286000" y="3036585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990600"/>
            <a:ext cx="9144000" cy="39101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SA" sz="8800" b="1" dirty="0">
                <a:solidFill>
                  <a:srgbClr val="003300"/>
                </a:solidFill>
              </a:rPr>
              <a:t>يسـوع </a:t>
            </a:r>
            <a:r>
              <a:rPr lang="ar-SA" sz="8800" b="1" dirty="0" err="1">
                <a:solidFill>
                  <a:srgbClr val="003300"/>
                </a:solidFill>
              </a:rPr>
              <a:t>بينـاديـك</a:t>
            </a:r>
            <a:r>
              <a:rPr lang="ar-SA" sz="8800" b="1" dirty="0">
                <a:solidFill>
                  <a:srgbClr val="003300"/>
                </a:solidFill>
              </a:rPr>
              <a:t> </a:t>
            </a:r>
            <a:endParaRPr lang="ar-EG" sz="8800" b="1" dirty="0">
              <a:solidFill>
                <a:srgbClr val="003300"/>
              </a:solidFill>
            </a:endParaRPr>
          </a:p>
          <a:p>
            <a:pPr algn="ctr" rtl="1">
              <a:lnSpc>
                <a:spcPct val="150000"/>
              </a:lnSpc>
            </a:pPr>
            <a:r>
              <a:rPr lang="ar-SA" sz="8800" b="1" dirty="0">
                <a:solidFill>
                  <a:srgbClr val="003300"/>
                </a:solidFill>
              </a:rPr>
              <a:t>يسـوع </a:t>
            </a:r>
            <a:r>
              <a:rPr lang="ar-SA" sz="8800" b="1" dirty="0" err="1">
                <a:solidFill>
                  <a:srgbClr val="003300"/>
                </a:solidFill>
              </a:rPr>
              <a:t>بينـاديـك</a:t>
            </a:r>
            <a:endParaRPr lang="en-US" sz="8800" b="1" dirty="0">
              <a:solidFill>
                <a:srgbClr val="003300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77486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1491</TotalTime>
  <Words>199</Words>
  <Application>Microsoft Office PowerPoint</Application>
  <PresentationFormat>عرض على الشاشة (4:3)</PresentationFormat>
  <Paragraphs>51</Paragraphs>
  <Slides>16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16</vt:i4>
      </vt:variant>
    </vt:vector>
  </HeadingPairs>
  <TitlesOfParts>
    <vt:vector size="20" baseType="lpstr">
      <vt:lpstr>Arial</vt:lpstr>
      <vt:lpstr>Calibri</vt:lpstr>
      <vt:lpstr>Times New Roman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174</cp:revision>
  <dcterms:created xsi:type="dcterms:W3CDTF">2021-12-07T14:30:00Z</dcterms:created>
  <dcterms:modified xsi:type="dcterms:W3CDTF">2023-12-27T18:45:50Z</dcterms:modified>
</cp:coreProperties>
</file>