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43" r:id="rId3"/>
    <p:sldId id="444" r:id="rId4"/>
    <p:sldId id="460" r:id="rId5"/>
    <p:sldId id="449" r:id="rId6"/>
    <p:sldId id="454" r:id="rId7"/>
    <p:sldId id="465" r:id="rId8"/>
    <p:sldId id="456" r:id="rId9"/>
    <p:sldId id="458" r:id="rId10"/>
    <p:sldId id="466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660"/>
  </p:normalViewPr>
  <p:slideViewPr>
    <p:cSldViewPr>
      <p:cViewPr varScale="1">
        <p:scale>
          <a:sx n="90" d="100"/>
          <a:sy n="90" d="100"/>
        </p:scale>
        <p:origin x="163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6002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000" b="1" dirty="0"/>
              <a:t>ترنيمة</a:t>
            </a:r>
            <a:r>
              <a:rPr lang="ar-EG" sz="6000" b="1" dirty="0"/>
              <a:t> </a:t>
            </a:r>
            <a:endParaRPr lang="en-US" sz="6000" b="1" dirty="0"/>
          </a:p>
          <a:p>
            <a:pPr algn="ctr"/>
            <a:r>
              <a:rPr lang="ar-EG" sz="8000" b="1" dirty="0"/>
              <a:t>الظلمة لدیك لا تُظلم</a:t>
            </a:r>
          </a:p>
          <a:p>
            <a:br>
              <a:rPr lang="ar-EG" sz="8000" dirty="0"/>
            </a:br>
            <a:br>
              <a:rPr lang="ar-EG" sz="8000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 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الظلمة لديك لا تظلم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والليل مثل النهار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من خلف وقدامى حصرتني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ويمينك ترشدني وتمسكني</a:t>
            </a:r>
          </a:p>
        </p:txBody>
      </p:sp>
    </p:spTree>
    <p:extLst>
      <p:ext uri="{BB962C8B-B14F-4D97-AF65-F5344CB8AC3E}">
        <p14:creationId xmlns:p14="http://schemas.microsoft.com/office/powerpoint/2010/main" val="2137513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5334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 يارب إليك صرختي</a:t>
            </a:r>
          </a:p>
          <a:p>
            <a:pPr algn="ctr" rtl="1"/>
            <a:r>
              <a:rPr lang="ar-EG" sz="8000" b="1" dirty="0"/>
              <a:t> فاصغي إلى صلاتي</a:t>
            </a:r>
          </a:p>
          <a:p>
            <a:pPr algn="ctr" rtl="1"/>
            <a:r>
              <a:rPr lang="ar-EG" sz="8000" b="1" dirty="0"/>
              <a:t> في أزمتي ومحنتي </a:t>
            </a:r>
          </a:p>
          <a:p>
            <a:pPr algn="ctr" rtl="1"/>
            <a:r>
              <a:rPr lang="ar-EG" sz="8000" b="1" dirty="0"/>
              <a:t> أصـغــي لــصــلاتـي</a:t>
            </a:r>
          </a:p>
          <a:p>
            <a:pPr algn="ctr" rtl="1">
              <a:defRPr/>
            </a:pPr>
            <a:br>
              <a:rPr lang="ar-EG" sz="8000" b="1" dirty="0"/>
            </a:br>
            <a:br>
              <a:rPr lang="ar-SA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7743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24384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/>
          </a:p>
        </p:txBody>
      </p:sp>
      <p:sp>
        <p:nvSpPr>
          <p:cNvPr id="9" name="Rectangle 8"/>
          <p:cNvSpPr/>
          <p:nvPr/>
        </p:nvSpPr>
        <p:spPr>
          <a:xfrm>
            <a:off x="0" y="457200"/>
            <a:ext cx="9144000" cy="466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r>
              <a:rPr lang="ar-EG" sz="8000" b="1" dirty="0"/>
              <a:t>تعلقت بك أمسكك ترفعـنـي واثـق فـي وعـدك تـنقـذنـي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 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الظلمة لديك لا تظلم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والليل مثل النهار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من خلف وقدامى حصرتني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ويمينك ترشدني وتمسكني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10123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اجعـل ربــي ترنيمتـي</a:t>
            </a:r>
          </a:p>
          <a:p>
            <a:pPr algn="ctr" rtl="1"/>
            <a:r>
              <a:rPr lang="ar-EG" sz="8000" b="1" dirty="0"/>
              <a:t> أحبك يا إلهي</a:t>
            </a:r>
          </a:p>
          <a:p>
            <a:pPr algn="ctr" rtl="1"/>
            <a:r>
              <a:rPr lang="ar-EG" sz="8000" b="1" dirty="0"/>
              <a:t>من كل فكري وقدرتي</a:t>
            </a:r>
          </a:p>
          <a:p>
            <a:pPr algn="ctr" rtl="1"/>
            <a:r>
              <a:rPr lang="ar-EG" sz="8000" b="1" dirty="0"/>
              <a:t> أحبك يا إلهي</a:t>
            </a:r>
          </a:p>
          <a:p>
            <a:pPr algn="ctr" rtl="1">
              <a:lnSpc>
                <a:spcPct val="150000"/>
              </a:lnSpc>
              <a:defRPr/>
            </a:pPr>
            <a:br>
              <a:rPr lang="ar-SA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09650"/>
            <a:ext cx="9144000" cy="1301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وصــايـا ســرًّاج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أحفظها تحفظني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في أحلك الليالي تنيرني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br>
              <a:rPr lang="ar-EG" sz="8000" b="1" dirty="0"/>
            </a:br>
            <a:endParaRPr lang="en-US" sz="8000" b="1" dirty="0"/>
          </a:p>
          <a:p>
            <a:pPr algn="ctr">
              <a:lnSpc>
                <a:spcPct val="150000"/>
              </a:lnSpc>
            </a:pPr>
            <a:r>
              <a:rPr lang="ar-EG" sz="8000" b="1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 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الظلمة لديك لا تظلم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والليل مثل النهار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من خلف وقدامى حصرتني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ويمينك ترشدني وتمسكني</a:t>
            </a:r>
          </a:p>
        </p:txBody>
      </p:sp>
    </p:spTree>
    <p:extLst>
      <p:ext uri="{BB962C8B-B14F-4D97-AF65-F5344CB8AC3E}">
        <p14:creationId xmlns:p14="http://schemas.microsoft.com/office/powerpoint/2010/main" val="370741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458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في جب الأسود </a:t>
            </a:r>
          </a:p>
          <a:p>
            <a:pPr algn="ctr" rtl="1"/>
            <a:r>
              <a:rPr lang="ar-EG" sz="8000" b="1" dirty="0"/>
              <a:t>في بطن الحوت</a:t>
            </a:r>
          </a:p>
          <a:p>
            <a:pPr algn="ctr" rtl="1"/>
            <a:r>
              <a:rPr lang="ar-EG" sz="8000" b="1" dirty="0"/>
              <a:t>في أتون النار </a:t>
            </a:r>
          </a:p>
          <a:p>
            <a:pPr algn="ctr" rtl="1"/>
            <a:r>
              <a:rPr lang="ar-EG" sz="8000" b="1" dirty="0"/>
              <a:t>وسط وادي ظل الموت</a:t>
            </a:r>
          </a:p>
          <a:p>
            <a:pPr algn="ctr" rtl="1">
              <a:defRPr/>
            </a:pPr>
            <a:br>
              <a:rPr lang="ar-SA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3400"/>
            <a:ext cx="914400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يســــوع معـــي</a:t>
            </a:r>
            <a:br>
              <a:rPr lang="ar-EG" sz="8000" b="1" dirty="0"/>
            </a:br>
            <a:r>
              <a:rPr lang="ar-EG" sz="8000" b="1" dirty="0"/>
              <a:t>صاحب السلطان معي</a:t>
            </a:r>
            <a:br>
              <a:rPr lang="ar-EG" sz="8000" b="1" dirty="0"/>
            </a:br>
            <a:r>
              <a:rPr lang="ar-EG" sz="8000" b="1" dirty="0"/>
              <a:t>الله مـــعـــــي</a:t>
            </a:r>
          </a:p>
          <a:p>
            <a:pPr algn="ctr" rtl="1">
              <a:defRPr/>
            </a:pPr>
            <a:br>
              <a:rPr lang="ar-SA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</TotalTime>
  <Words>131</Words>
  <Application>Microsoft Office PowerPoint</Application>
  <PresentationFormat>عرض على الشاشة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319</cp:revision>
  <dcterms:created xsi:type="dcterms:W3CDTF">2021-12-07T14:30:00Z</dcterms:created>
  <dcterms:modified xsi:type="dcterms:W3CDTF">2023-12-27T18:49:30Z</dcterms:modified>
</cp:coreProperties>
</file>