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295"/>
            <p14:sldId id="296"/>
            <p14:sldId id="29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r>
              <a:rPr lang="ar-EG" sz="6600" b="1" dirty="0"/>
              <a:t>العدل شاور وقال</a:t>
            </a:r>
          </a:p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(محكمة العدل السماوية)</a:t>
            </a:r>
            <a:endParaRPr lang="en-US" sz="66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24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  <a:endParaRPr lang="ar-EG" sz="7200" b="1" dirty="0"/>
          </a:p>
          <a:p>
            <a:pPr algn="ctr" rtl="1"/>
            <a:r>
              <a:rPr lang="ar-EG" sz="7200" b="1" dirty="0"/>
              <a:t>(العدل شاور وقال </a:t>
            </a:r>
          </a:p>
          <a:p>
            <a:pPr algn="ctr" rtl="1"/>
            <a:r>
              <a:rPr lang="ar-EG" sz="7200" b="1" dirty="0"/>
              <a:t> أجر الخطية موت</a:t>
            </a:r>
            <a:br>
              <a:rPr lang="ar-EG" sz="7200" b="1" dirty="0"/>
            </a:br>
            <a:r>
              <a:rPr lang="ar-EG" sz="7200" b="1" dirty="0"/>
              <a:t>صرخ من </a:t>
            </a:r>
            <a:r>
              <a:rPr lang="ar-EG" sz="7200" b="1" dirty="0" err="1"/>
              <a:t>جوايا</a:t>
            </a:r>
            <a:r>
              <a:rPr lang="ar-EG" sz="7200" b="1" dirty="0"/>
              <a:t> سؤال </a:t>
            </a:r>
          </a:p>
          <a:p>
            <a:pPr algn="ctr" rtl="1"/>
            <a:r>
              <a:rPr lang="ar-EG" sz="7200" b="1" dirty="0" err="1"/>
              <a:t>مين</a:t>
            </a:r>
            <a:r>
              <a:rPr lang="ar-EG" sz="7200" b="1" dirty="0"/>
              <a:t> عن خطيتي يموت)2</a:t>
            </a:r>
            <a:br>
              <a:rPr lang="ar-EG" sz="7200" b="1" dirty="0"/>
            </a:b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(محكمة العدل السماوية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حكمت على عصياني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خاين</a:t>
            </a:r>
            <a:r>
              <a:rPr lang="ar-EG" sz="8000" b="1" dirty="0">
                <a:solidFill>
                  <a:srgbClr val="003300"/>
                </a:solidFill>
              </a:rPr>
              <a:t> كسرت </a:t>
            </a:r>
            <a:r>
              <a:rPr lang="ar-EG" sz="8000" b="1" dirty="0" err="1">
                <a:solidFill>
                  <a:srgbClr val="003300"/>
                </a:solidFill>
              </a:rPr>
              <a:t>الوصيه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لكن يسوع نجاني)2</a:t>
            </a: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  <a:endParaRPr lang="ar-EG" sz="8000" b="1" dirty="0"/>
          </a:p>
          <a:p>
            <a:pPr algn="ctr" rtl="1"/>
            <a:r>
              <a:rPr lang="ar-EG" sz="8000" b="1" dirty="0"/>
              <a:t> (العدل علي كمان صوته</a:t>
            </a:r>
          </a:p>
          <a:p>
            <a:pPr algn="ctr" rtl="1"/>
            <a:r>
              <a:rPr lang="ar-EG" sz="8000" b="1" dirty="0"/>
              <a:t> قال </a:t>
            </a:r>
            <a:r>
              <a:rPr lang="ar-EG" sz="8000" b="1" dirty="0" err="1"/>
              <a:t>مين</a:t>
            </a:r>
            <a:r>
              <a:rPr lang="ar-EG" sz="8000" b="1" dirty="0"/>
              <a:t> </a:t>
            </a:r>
            <a:r>
              <a:rPr lang="ar-EG" sz="8000" b="1" dirty="0" err="1"/>
              <a:t>هيوفي</a:t>
            </a:r>
            <a:r>
              <a:rPr lang="ar-EG" sz="8000" b="1" dirty="0"/>
              <a:t> الدين</a:t>
            </a:r>
            <a:br>
              <a:rPr lang="ar-EG" sz="8000" b="1" dirty="0"/>
            </a:br>
            <a:r>
              <a:rPr lang="ar-EG" sz="8000" b="1" dirty="0"/>
              <a:t>ما يغطي عار </a:t>
            </a:r>
            <a:r>
              <a:rPr lang="ar-EG" sz="8000" b="1" dirty="0" err="1"/>
              <a:t>الخطيه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ولا حتى ورق التين)2</a:t>
            </a:r>
            <a:br>
              <a:rPr lang="ar-EG" sz="8000" b="1" dirty="0"/>
            </a:b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(محكمة العدل السماوية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حكمت على عصياني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خاين</a:t>
            </a:r>
            <a:r>
              <a:rPr lang="ar-EG" sz="8000" b="1" dirty="0">
                <a:solidFill>
                  <a:srgbClr val="003300"/>
                </a:solidFill>
              </a:rPr>
              <a:t> كسرت </a:t>
            </a:r>
            <a:r>
              <a:rPr lang="ar-EG" sz="8000" b="1" dirty="0" err="1">
                <a:solidFill>
                  <a:srgbClr val="003300"/>
                </a:solidFill>
              </a:rPr>
              <a:t>الوصيه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لكن يسوع نجاني)2</a:t>
            </a: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994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3- </a:t>
            </a:r>
          </a:p>
          <a:p>
            <a:pPr algn="ctr" rtl="1"/>
            <a:r>
              <a:rPr lang="ar-EG" sz="8000" b="1" dirty="0"/>
              <a:t>(الحب </a:t>
            </a:r>
            <a:r>
              <a:rPr lang="ar-EG" sz="8000" b="1" dirty="0" err="1"/>
              <a:t>إتنازل</a:t>
            </a:r>
            <a:r>
              <a:rPr lang="ar-EG" sz="8000" b="1" dirty="0"/>
              <a:t> وأتجسد </a:t>
            </a:r>
          </a:p>
          <a:p>
            <a:pPr algn="ctr" rtl="1"/>
            <a:r>
              <a:rPr lang="ar-EG" sz="8000" b="1" dirty="0"/>
              <a:t>وخد صورة إنسان</a:t>
            </a:r>
            <a:br>
              <a:rPr lang="ar-EG" sz="8000" b="1" dirty="0"/>
            </a:br>
            <a:r>
              <a:rPr lang="ar-EG" sz="8000" b="1" dirty="0"/>
              <a:t>صلب ومات قام وأتمجد </a:t>
            </a:r>
          </a:p>
          <a:p>
            <a:pPr algn="ctr" rtl="1"/>
            <a:r>
              <a:rPr lang="ar-EG" sz="8000" b="1" dirty="0"/>
              <a:t>ما </a:t>
            </a:r>
            <a:r>
              <a:rPr lang="ar-EG" sz="8000" b="1" dirty="0" err="1"/>
              <a:t>بقاش</a:t>
            </a:r>
            <a:r>
              <a:rPr lang="ar-EG" sz="8000" b="1" dirty="0"/>
              <a:t> للعدو سلطان)2</a:t>
            </a:r>
          </a:p>
          <a:p>
            <a:pPr algn="ctr"/>
            <a:br>
              <a:rPr lang="ar-EG" sz="8000" b="1" dirty="0"/>
            </a:b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(محكمة العدل السماوية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حكمت على عصياني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خاين</a:t>
            </a:r>
            <a:r>
              <a:rPr lang="ar-EG" sz="8000" b="1" dirty="0">
                <a:solidFill>
                  <a:srgbClr val="003300"/>
                </a:solidFill>
              </a:rPr>
              <a:t> كسرت </a:t>
            </a:r>
            <a:r>
              <a:rPr lang="ar-EG" sz="8000" b="1" dirty="0" err="1">
                <a:solidFill>
                  <a:srgbClr val="003300"/>
                </a:solidFill>
              </a:rPr>
              <a:t>الوصيه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لكن يسوع نجاني)2</a:t>
            </a: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1474</TotalTime>
  <Words>122</Words>
  <Application>Microsoft Office PowerPoint</Application>
  <PresentationFormat>عرض على الشاشة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173</cp:revision>
  <dcterms:created xsi:type="dcterms:W3CDTF">2021-12-07T14:30:00Z</dcterms:created>
  <dcterms:modified xsi:type="dcterms:W3CDTF">2023-12-30T11:04:22Z</dcterms:modified>
</cp:coreProperties>
</file>