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7" r:id="rId3"/>
    <p:sldId id="274" r:id="rId4"/>
    <p:sldId id="294" r:id="rId5"/>
    <p:sldId id="295" r:id="rId6"/>
    <p:sldId id="296" r:id="rId7"/>
    <p:sldId id="297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294"/>
            <p14:sldId id="295"/>
            <p14:sldId id="296"/>
            <p14:sldId id="29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90" d="100"/>
          <a:sy n="90" d="100"/>
        </p:scale>
        <p:origin x="1560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81000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تـرنيــمة</a:t>
            </a:r>
          </a:p>
          <a:p>
            <a:pPr algn="ctr" rtl="1"/>
            <a:r>
              <a:rPr lang="ar-EG" sz="6600" b="1" dirty="0"/>
              <a:t>العدل شاور وقال</a:t>
            </a:r>
          </a:p>
          <a:p>
            <a:pPr algn="ctr" rtl="1"/>
            <a:r>
              <a:rPr lang="ar-EG" sz="6600" b="1" dirty="0">
                <a:latin typeface="Arial" charset="0"/>
                <a:cs typeface="Arial" charset="0"/>
              </a:rPr>
              <a:t>(محكمة العدل السماوية)</a:t>
            </a:r>
            <a:endParaRPr lang="en-US" sz="6600" b="1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62426"/>
            <a:ext cx="9982199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1-</a:t>
            </a:r>
            <a:endParaRPr lang="ar-EG" sz="7200" b="1" dirty="0"/>
          </a:p>
          <a:p>
            <a:pPr algn="ctr" rtl="1"/>
            <a:r>
              <a:rPr lang="ar-EG" sz="7200" b="1" dirty="0"/>
              <a:t>(العدل شاور وقال </a:t>
            </a:r>
          </a:p>
          <a:p>
            <a:pPr algn="ctr" rtl="1"/>
            <a:r>
              <a:rPr lang="ar-EG" sz="7200" b="1" dirty="0"/>
              <a:t> أجر الخطية موت</a:t>
            </a:r>
            <a:br>
              <a:rPr lang="ar-EG" sz="7200" b="1" dirty="0"/>
            </a:br>
            <a:r>
              <a:rPr lang="ar-EG" sz="7200" b="1" dirty="0"/>
              <a:t>صرخ من </a:t>
            </a:r>
            <a:r>
              <a:rPr lang="ar-EG" sz="7200" b="1" dirty="0" err="1"/>
              <a:t>جوايا</a:t>
            </a:r>
            <a:r>
              <a:rPr lang="ar-EG" sz="7200" b="1" dirty="0"/>
              <a:t> سؤال </a:t>
            </a:r>
          </a:p>
          <a:p>
            <a:pPr algn="ctr" rtl="1"/>
            <a:r>
              <a:rPr lang="ar-EG" sz="7200" b="1" dirty="0" err="1"/>
              <a:t>مين</a:t>
            </a:r>
            <a:r>
              <a:rPr lang="ar-EG" sz="7200" b="1" dirty="0"/>
              <a:t> عن خطيتي يموت)2</a:t>
            </a:r>
            <a:br>
              <a:rPr lang="ar-EG" sz="7200" b="1" dirty="0"/>
            </a:br>
            <a:endParaRPr lang="en-US" sz="7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7744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(محكمة العدل السماوية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حكمت على عصياني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 err="1">
                <a:solidFill>
                  <a:srgbClr val="003300"/>
                </a:solidFill>
              </a:rPr>
              <a:t>خاين</a:t>
            </a:r>
            <a:r>
              <a:rPr lang="ar-EG" sz="8000" b="1" dirty="0">
                <a:solidFill>
                  <a:srgbClr val="003300"/>
                </a:solidFill>
              </a:rPr>
              <a:t> كسرت </a:t>
            </a:r>
            <a:r>
              <a:rPr lang="ar-EG" sz="8000" b="1" dirty="0" err="1">
                <a:solidFill>
                  <a:srgbClr val="003300"/>
                </a:solidFill>
              </a:rPr>
              <a:t>الوصيه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لكن يسوع نجاني)2</a:t>
            </a:r>
            <a:endParaRPr lang="en-US" sz="8000" b="1" dirty="0">
              <a:solidFill>
                <a:srgbClr val="0033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20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2-</a:t>
            </a:r>
            <a:endParaRPr lang="ar-EG" sz="8000" b="1" dirty="0"/>
          </a:p>
          <a:p>
            <a:pPr algn="ctr" rtl="1"/>
            <a:r>
              <a:rPr lang="ar-EG" sz="8000" b="1" dirty="0"/>
              <a:t> (العدل علي كمان صوته</a:t>
            </a:r>
          </a:p>
          <a:p>
            <a:pPr algn="ctr" rtl="1"/>
            <a:r>
              <a:rPr lang="ar-EG" sz="8000" b="1" dirty="0"/>
              <a:t> قال </a:t>
            </a:r>
            <a:r>
              <a:rPr lang="ar-EG" sz="8000" b="1" dirty="0" err="1"/>
              <a:t>مين</a:t>
            </a:r>
            <a:r>
              <a:rPr lang="ar-EG" sz="8000" b="1" dirty="0"/>
              <a:t> </a:t>
            </a:r>
            <a:r>
              <a:rPr lang="ar-EG" sz="8000" b="1" dirty="0" err="1"/>
              <a:t>هيوفي</a:t>
            </a:r>
            <a:r>
              <a:rPr lang="ar-EG" sz="8000" b="1" dirty="0"/>
              <a:t> الدين</a:t>
            </a:r>
            <a:br>
              <a:rPr lang="ar-EG" sz="8000" b="1" dirty="0"/>
            </a:br>
            <a:r>
              <a:rPr lang="ar-EG" sz="8000" b="1" dirty="0"/>
              <a:t>ما يغطي عار </a:t>
            </a:r>
            <a:r>
              <a:rPr lang="ar-EG" sz="8000" b="1" dirty="0" err="1"/>
              <a:t>الخطيه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/>
              <a:t>ولا حتى ورق التين)2</a:t>
            </a:r>
            <a:br>
              <a:rPr lang="ar-EG" sz="8000" b="1" dirty="0"/>
            </a:br>
            <a:endParaRPr lang="en-US" sz="8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7744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(محكمة العدل السماوية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حكمت على عصياني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 err="1">
                <a:solidFill>
                  <a:srgbClr val="003300"/>
                </a:solidFill>
              </a:rPr>
              <a:t>خاين</a:t>
            </a:r>
            <a:r>
              <a:rPr lang="ar-EG" sz="8000" b="1" dirty="0">
                <a:solidFill>
                  <a:srgbClr val="003300"/>
                </a:solidFill>
              </a:rPr>
              <a:t> كسرت </a:t>
            </a:r>
            <a:r>
              <a:rPr lang="ar-EG" sz="8000" b="1" dirty="0" err="1">
                <a:solidFill>
                  <a:srgbClr val="003300"/>
                </a:solidFill>
              </a:rPr>
              <a:t>الوصيه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لكن يسوع نجاني)2</a:t>
            </a:r>
            <a:endParaRPr lang="en-US" sz="8000" b="1" dirty="0">
              <a:solidFill>
                <a:srgbClr val="0033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-99477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3- </a:t>
            </a:r>
          </a:p>
          <a:p>
            <a:pPr algn="ctr" rtl="1"/>
            <a:r>
              <a:rPr lang="ar-EG" sz="8000" b="1" dirty="0"/>
              <a:t>(الحب </a:t>
            </a:r>
            <a:r>
              <a:rPr lang="ar-EG" sz="8000" b="1" dirty="0" err="1"/>
              <a:t>إتنازل</a:t>
            </a:r>
            <a:r>
              <a:rPr lang="ar-EG" sz="8000" b="1" dirty="0"/>
              <a:t> وأتجسد </a:t>
            </a:r>
          </a:p>
          <a:p>
            <a:pPr algn="ctr" rtl="1"/>
            <a:r>
              <a:rPr lang="ar-EG" sz="8000" b="1" dirty="0"/>
              <a:t>وخد صورة إنسان</a:t>
            </a:r>
            <a:br>
              <a:rPr lang="ar-EG" sz="8000" b="1" dirty="0"/>
            </a:br>
            <a:r>
              <a:rPr lang="ar-EG" sz="8000" b="1" dirty="0"/>
              <a:t>صلب ومات قام وأتمجد </a:t>
            </a:r>
          </a:p>
          <a:p>
            <a:pPr algn="ctr" rtl="1"/>
            <a:r>
              <a:rPr lang="ar-EG" sz="8000" b="1" dirty="0"/>
              <a:t>ما </a:t>
            </a:r>
            <a:r>
              <a:rPr lang="ar-EG" sz="8000" b="1" dirty="0" err="1"/>
              <a:t>بقاش</a:t>
            </a:r>
            <a:r>
              <a:rPr lang="ar-EG" sz="8000" b="1" dirty="0"/>
              <a:t> للعدو سلطان)2</a:t>
            </a:r>
          </a:p>
          <a:p>
            <a:pPr algn="ctr"/>
            <a:br>
              <a:rPr lang="ar-EG" sz="8000" b="1" dirty="0"/>
            </a:br>
            <a:endParaRPr lang="en-US" sz="8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7744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(محكمة العدل السماوية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حكمت على عصياني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 err="1">
                <a:solidFill>
                  <a:srgbClr val="003300"/>
                </a:solidFill>
              </a:rPr>
              <a:t>خاين</a:t>
            </a:r>
            <a:r>
              <a:rPr lang="ar-EG" sz="8000" b="1" dirty="0">
                <a:solidFill>
                  <a:srgbClr val="003300"/>
                </a:solidFill>
              </a:rPr>
              <a:t> كسرت </a:t>
            </a:r>
            <a:r>
              <a:rPr lang="ar-EG" sz="8000" b="1" dirty="0" err="1">
                <a:solidFill>
                  <a:srgbClr val="003300"/>
                </a:solidFill>
              </a:rPr>
              <a:t>الوصيه</a:t>
            </a:r>
            <a:r>
              <a:rPr lang="ar-EG" sz="8000" b="1" dirty="0">
                <a:solidFill>
                  <a:srgbClr val="003300"/>
                </a:solidFill>
              </a:rPr>
              <a:t>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لكن يسوع نجاني)2</a:t>
            </a:r>
            <a:endParaRPr lang="en-US" sz="8000" b="1" dirty="0">
              <a:solidFill>
                <a:srgbClr val="0033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1474</TotalTime>
  <Words>122</Words>
  <Application>Microsoft Office PowerPoint</Application>
  <PresentationFormat>عرض على الشاشة (4:3)</PresentationFormat>
  <Paragraphs>25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173</cp:revision>
  <dcterms:created xsi:type="dcterms:W3CDTF">2021-12-07T14:30:00Z</dcterms:created>
  <dcterms:modified xsi:type="dcterms:W3CDTF">2023-12-30T11:04:22Z</dcterms:modified>
</cp:coreProperties>
</file>