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340" r:id="rId5"/>
    <p:sldId id="34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40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العالم عطاياه وقتية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52400"/>
            <a:ext cx="9982199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العالم عطاياه وقتية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وبملاهي الدنيا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بياخدك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تتعبد في هياكل </a:t>
            </a:r>
            <a:r>
              <a:rPr lang="ar-EG" sz="7200" b="1" dirty="0" err="1">
                <a:solidFill>
                  <a:srgbClr val="003300"/>
                </a:solidFill>
              </a:rPr>
              <a:t>تانية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لأصنام الأرض في قلبك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22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ويشدك ويعيّش نفسك في عذاب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</a:rPr>
              <a:t>ويجرك تجري وتتسابق لسراب</a:t>
            </a:r>
            <a:endParaRPr lang="en-US" sz="6600" b="1" dirty="0">
              <a:latin typeface="Arial" charset="0"/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ويلفـك داخل دوامة أتعــــــــــاب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ويردك فاضي </a:t>
            </a:r>
            <a:r>
              <a:rPr lang="ar-EG" sz="6600" b="1" dirty="0" err="1"/>
              <a:t>ومامعكش</a:t>
            </a:r>
            <a:r>
              <a:rPr lang="ar-EG" sz="6600" b="1" dirty="0"/>
              <a:t> إلا تراب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60548"/>
            <a:ext cx="9982199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وإلهك عطاياه أبدية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وبمراحم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قلبـــه</a:t>
            </a:r>
            <a:r>
              <a:rPr lang="en-US" sz="72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بيـــاخدك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تتمتع بحياة سماويـــة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وأفراح المجد في قلبك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76200" y="545167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</a:rPr>
              <a:t>ويضـــمك لقطيعُه بنعمة وإيمــــان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</a:rPr>
              <a:t>ويقول </a:t>
            </a:r>
            <a:r>
              <a:rPr lang="ar-EG" sz="6000" b="1" dirty="0" err="1">
                <a:latin typeface="Arial" charset="0"/>
              </a:rPr>
              <a:t>لك</a:t>
            </a:r>
            <a:r>
              <a:rPr lang="ar-EG" sz="6000" b="1" dirty="0">
                <a:latin typeface="Arial" charset="0"/>
              </a:rPr>
              <a:t> دمي </a:t>
            </a:r>
            <a:r>
              <a:rPr lang="ar-EG" sz="6000" b="1" dirty="0" err="1">
                <a:latin typeface="Arial" charset="0"/>
              </a:rPr>
              <a:t>بيضمن</a:t>
            </a:r>
            <a:r>
              <a:rPr lang="ar-EG" sz="6000" b="1" dirty="0">
                <a:latin typeface="Arial" charset="0"/>
              </a:rPr>
              <a:t> </a:t>
            </a:r>
            <a:r>
              <a:rPr lang="ar-EG" sz="6000" b="1" dirty="0" err="1">
                <a:latin typeface="Arial" charset="0"/>
              </a:rPr>
              <a:t>لك</a:t>
            </a:r>
            <a:r>
              <a:rPr lang="ar-EG" sz="6000" b="1" dirty="0">
                <a:latin typeface="Arial" charset="0"/>
              </a:rPr>
              <a:t> غفران</a:t>
            </a:r>
            <a:endParaRPr lang="en-US" sz="6000" b="1" dirty="0">
              <a:latin typeface="Arial" charset="0"/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 err="1"/>
              <a:t>ده</a:t>
            </a:r>
            <a:r>
              <a:rPr lang="ar-EG" sz="6000" b="1" dirty="0"/>
              <a:t> لأجلـك </a:t>
            </a:r>
            <a:r>
              <a:rPr lang="ar-EG" sz="6000" b="1" dirty="0" err="1"/>
              <a:t>داق</a:t>
            </a:r>
            <a:r>
              <a:rPr lang="ar-EG" sz="6000" b="1" dirty="0"/>
              <a:t> الصلـب وكل هوان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هات قلبك هات عمرك في </a:t>
            </a:r>
            <a:r>
              <a:rPr lang="ar-EG" sz="5400" b="1" dirty="0" err="1"/>
              <a:t>إيديه</a:t>
            </a:r>
            <a:r>
              <a:rPr lang="ar-EG" sz="5400" b="1" dirty="0"/>
              <a:t> بأمان</a:t>
            </a:r>
            <a:endParaRPr lang="en-US" sz="5400" b="1" dirty="0"/>
          </a:p>
          <a:p>
            <a:pPr algn="ctr" rtl="1">
              <a:lnSpc>
                <a:spcPct val="150000"/>
              </a:lnSpc>
            </a:pPr>
            <a:endParaRPr lang="en-US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</TotalTime>
  <Words>72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171</cp:revision>
  <dcterms:created xsi:type="dcterms:W3CDTF">2021-12-07T14:30:00Z</dcterms:created>
  <dcterms:modified xsi:type="dcterms:W3CDTF">2023-12-30T11:00:36Z</dcterms:modified>
</cp:coreProperties>
</file>