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54" r:id="rId3"/>
    <p:sldId id="274" r:id="rId4"/>
    <p:sldId id="353" r:id="rId5"/>
    <p:sldId id="340" r:id="rId6"/>
    <p:sldId id="35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54"/>
            <p14:sldId id="274"/>
            <p14:sldId id="353"/>
            <p14:sldId id="340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 الـفـــضــل لـــيــــــــك 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 الـفـــضــل لـــيــــــــك             والــحـمــد لـــيـــــك </a:t>
            </a:r>
            <a:br>
              <a:rPr lang="ar-EG" altLang="zh-CN" sz="7200" b="1" dirty="0">
                <a:solidFill>
                  <a:srgbClr val="003300"/>
                </a:solidFill>
              </a:rPr>
            </a:br>
            <a:r>
              <a:rPr lang="ar-EG" altLang="zh-CN" sz="7200" b="1" dirty="0" err="1">
                <a:solidFill>
                  <a:srgbClr val="003300"/>
                </a:solidFill>
              </a:rPr>
              <a:t>دا</a:t>
            </a:r>
            <a:r>
              <a:rPr lang="ar-EG" altLang="zh-CN" sz="7200" b="1" dirty="0">
                <a:solidFill>
                  <a:srgbClr val="003300"/>
                </a:solidFill>
              </a:rPr>
              <a:t> أنت بشـخـصـك </a:t>
            </a:r>
            <a:r>
              <a:rPr lang="ar-EG" altLang="zh-CN" sz="7200" b="1" dirty="0" err="1">
                <a:solidFill>
                  <a:srgbClr val="003300"/>
                </a:solidFill>
              </a:rPr>
              <a:t>ويـَّايـَّا</a:t>
            </a:r>
            <a:br>
              <a:rPr lang="ar-EG" altLang="zh-CN" sz="7200" b="1" dirty="0">
                <a:solidFill>
                  <a:srgbClr val="003300"/>
                </a:solidFill>
              </a:rPr>
            </a:br>
            <a:r>
              <a:rPr lang="ar-EG" altLang="zh-CN" sz="7200" b="1" dirty="0" err="1">
                <a:solidFill>
                  <a:srgbClr val="003300"/>
                </a:solidFill>
              </a:rPr>
              <a:t>بـتــقـود</a:t>
            </a:r>
            <a:r>
              <a:rPr lang="ar-EG" altLang="zh-CN" sz="7200" b="1" dirty="0">
                <a:solidFill>
                  <a:srgbClr val="003300"/>
                </a:solidFill>
              </a:rPr>
              <a:t> حياتي وخـطـايـا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351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38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 نقـيـت وطهّرت حـياتي</a:t>
            </a:r>
            <a:br>
              <a:rPr lang="ar-EG" altLang="zh-CN" sz="7200" b="1" dirty="0"/>
            </a:br>
            <a:r>
              <a:rPr lang="ar-EG" altLang="zh-CN" sz="7200" b="1" dirty="0"/>
              <a:t>بـدّلـت نـوحــي وآهــاتـي</a:t>
            </a:r>
            <a:br>
              <a:rPr lang="ar-EG" altLang="zh-CN" sz="7200" b="1" dirty="0"/>
            </a:br>
            <a:r>
              <a:rPr lang="ar-EG" altLang="zh-CN" sz="7200" b="1" dirty="0"/>
              <a:t>على الصليب أنا مُت معاك</a:t>
            </a:r>
            <a:br>
              <a:rPr lang="ar-EG" altLang="zh-CN" sz="7200" b="1" dirty="0"/>
            </a:br>
            <a:r>
              <a:rPr lang="ar-EG" altLang="zh-CN" sz="7200" b="1" dirty="0"/>
              <a:t>عـن كـل شـرّي وشـهـواتي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 الـفـــضــل لـــيــــــــك             والــحـمــد لـــيـــــك </a:t>
            </a:r>
            <a:br>
              <a:rPr lang="ar-EG" altLang="zh-CN" sz="7200" b="1" dirty="0">
                <a:solidFill>
                  <a:srgbClr val="003300"/>
                </a:solidFill>
              </a:rPr>
            </a:br>
            <a:r>
              <a:rPr lang="ar-EG" altLang="zh-CN" sz="7200" b="1" dirty="0" err="1">
                <a:solidFill>
                  <a:srgbClr val="003300"/>
                </a:solidFill>
              </a:rPr>
              <a:t>دا</a:t>
            </a:r>
            <a:r>
              <a:rPr lang="ar-EG" altLang="zh-CN" sz="7200" b="1" dirty="0">
                <a:solidFill>
                  <a:srgbClr val="003300"/>
                </a:solidFill>
              </a:rPr>
              <a:t> أنت بشـخـصـك </a:t>
            </a:r>
            <a:r>
              <a:rPr lang="ar-EG" altLang="zh-CN" sz="7200" b="1" dirty="0" err="1">
                <a:solidFill>
                  <a:srgbClr val="003300"/>
                </a:solidFill>
              </a:rPr>
              <a:t>ويـَّايـَّا</a:t>
            </a:r>
            <a:br>
              <a:rPr lang="ar-EG" altLang="zh-CN" sz="7200" b="1" dirty="0">
                <a:solidFill>
                  <a:srgbClr val="003300"/>
                </a:solidFill>
              </a:rPr>
            </a:br>
            <a:r>
              <a:rPr lang="ar-EG" altLang="zh-CN" sz="7200" b="1" dirty="0" err="1">
                <a:solidFill>
                  <a:srgbClr val="003300"/>
                </a:solidFill>
              </a:rPr>
              <a:t>بـتــقـود</a:t>
            </a:r>
            <a:r>
              <a:rPr lang="ar-EG" altLang="zh-CN" sz="7200" b="1" dirty="0">
                <a:solidFill>
                  <a:srgbClr val="003300"/>
                </a:solidFill>
              </a:rPr>
              <a:t> حياتي وخـطـايـا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088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ومن يوميها أنت نصيـبي</a:t>
            </a:r>
            <a:br>
              <a:rPr lang="ar-EG" altLang="zh-CN" sz="7200" b="1" dirty="0"/>
            </a:br>
            <a:r>
              <a:rPr lang="ar-EG" altLang="zh-CN" sz="7200" b="1" dirty="0"/>
              <a:t>وبقـيـت فـاديَّـا وحـبيـبي</a:t>
            </a:r>
            <a:br>
              <a:rPr lang="ar-EG" altLang="zh-CN" sz="7200" b="1" dirty="0"/>
            </a:br>
            <a:r>
              <a:rPr lang="ar-EG" altLang="zh-CN" sz="7200" b="1" dirty="0"/>
              <a:t> فرحان وقلبي </a:t>
            </a:r>
            <a:r>
              <a:rPr lang="ar-EG" altLang="zh-CN" sz="7200" b="1" dirty="0" err="1"/>
              <a:t>إتملى</a:t>
            </a:r>
            <a:r>
              <a:rPr lang="ar-EG" altLang="zh-CN" sz="7200" b="1" dirty="0"/>
              <a:t> بهـتاف                 راح أقدمه سجودي وطيبي</a:t>
            </a:r>
            <a:r>
              <a:rPr lang="en-US" altLang="zh-CN" sz="7200" b="1" dirty="0"/>
              <a:t> 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 الـفـــضــل لـــيــــــــك             والــحـمــد لـــيـــــك </a:t>
            </a:r>
            <a:br>
              <a:rPr lang="ar-EG" altLang="zh-CN" sz="7200" b="1" dirty="0">
                <a:solidFill>
                  <a:srgbClr val="003300"/>
                </a:solidFill>
              </a:rPr>
            </a:br>
            <a:r>
              <a:rPr lang="ar-EG" altLang="zh-CN" sz="7200" b="1" dirty="0" err="1">
                <a:solidFill>
                  <a:srgbClr val="003300"/>
                </a:solidFill>
              </a:rPr>
              <a:t>دا</a:t>
            </a:r>
            <a:r>
              <a:rPr lang="ar-EG" altLang="zh-CN" sz="7200" b="1" dirty="0">
                <a:solidFill>
                  <a:srgbClr val="003300"/>
                </a:solidFill>
              </a:rPr>
              <a:t> أنت بشـخـصـك </a:t>
            </a:r>
            <a:r>
              <a:rPr lang="ar-EG" altLang="zh-CN" sz="7200" b="1" dirty="0" err="1">
                <a:solidFill>
                  <a:srgbClr val="003300"/>
                </a:solidFill>
              </a:rPr>
              <a:t>ويـَّايـَّا</a:t>
            </a:r>
            <a:br>
              <a:rPr lang="ar-EG" altLang="zh-CN" sz="7200" b="1" dirty="0">
                <a:solidFill>
                  <a:srgbClr val="003300"/>
                </a:solidFill>
              </a:rPr>
            </a:br>
            <a:r>
              <a:rPr lang="ar-EG" altLang="zh-CN" sz="7200" b="1" dirty="0" err="1">
                <a:solidFill>
                  <a:srgbClr val="003300"/>
                </a:solidFill>
              </a:rPr>
              <a:t>بـتــقـود</a:t>
            </a:r>
            <a:r>
              <a:rPr lang="ar-EG" altLang="zh-CN" sz="7200" b="1" dirty="0">
                <a:solidFill>
                  <a:srgbClr val="003300"/>
                </a:solidFill>
              </a:rPr>
              <a:t> حياتي وخـطـايـا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1474</TotalTime>
  <Words>83</Words>
  <Application>Microsoft Office PowerPoint</Application>
  <PresentationFormat>عرض على الشاشة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173</cp:revision>
  <dcterms:created xsi:type="dcterms:W3CDTF">2021-12-07T14:30:00Z</dcterms:created>
  <dcterms:modified xsi:type="dcterms:W3CDTF">2023-12-30T11:08:40Z</dcterms:modified>
</cp:coreProperties>
</file>