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القلب المحتاج لحنان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Arial" charset="0"/>
              </a:rPr>
              <a:t>1-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SA" sz="8000" b="1" dirty="0">
                <a:latin typeface="Arial" charset="0"/>
              </a:rPr>
              <a:t>القلب المحتاج لحنان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يلقي </a:t>
            </a:r>
            <a:r>
              <a:rPr lang="ar-SA" sz="8000" b="1" dirty="0" err="1">
                <a:latin typeface="Arial" charset="0"/>
              </a:rPr>
              <a:t>مين</a:t>
            </a:r>
            <a:r>
              <a:rPr lang="ar-SA" sz="8000" b="1" dirty="0">
                <a:latin typeface="Arial" charset="0"/>
              </a:rPr>
              <a:t> زيك يا يسوع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 والنفس العطشانة أمان</a:t>
            </a:r>
            <a:r>
              <a:rPr lang="en-US" sz="8000" b="1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SA" sz="8000" b="1" dirty="0">
                <a:latin typeface="Arial" charset="0"/>
              </a:rPr>
              <a:t>تلق</a:t>
            </a:r>
            <a:r>
              <a:rPr lang="ar-EG" sz="8000" b="1" dirty="0">
                <a:latin typeface="Arial" charset="0"/>
              </a:rPr>
              <a:t>ى</a:t>
            </a:r>
            <a:r>
              <a:rPr lang="ar-SA" sz="8000" b="1" dirty="0">
                <a:latin typeface="Arial" charset="0"/>
              </a:rPr>
              <a:t> فين غيرك ينبوع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أنت راعينا يسوع </a:t>
            </a:r>
            <a:r>
              <a:rPr lang="ar-SA" sz="8000" b="1" dirty="0" err="1">
                <a:solidFill>
                  <a:srgbClr val="003300"/>
                </a:solidFill>
                <a:latin typeface="Arial" charset="0"/>
              </a:rPr>
              <a:t>الفادي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كل قلوبنا إليك بتنادي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 شكراً شكراً ليك يا يسوع</a:t>
            </a:r>
            <a:r>
              <a:rPr lang="en-US" sz="80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مجداً مجداً ليك يا يسوع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91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latin typeface="Arial" charset="0"/>
              </a:rPr>
              <a:t>2-</a:t>
            </a:r>
            <a:endParaRPr lang="ar-EG" sz="7200" b="1" dirty="0"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>
                <a:latin typeface="Arial" charset="0"/>
              </a:rPr>
              <a:t>العالم مليان أوجاع</a:t>
            </a:r>
            <a:br>
              <a:rPr lang="ar-SA" sz="7200" b="1" dirty="0">
                <a:latin typeface="Arial" charset="0"/>
              </a:rPr>
            </a:br>
            <a:r>
              <a:rPr lang="ar-SA" sz="7200" b="1" dirty="0">
                <a:latin typeface="Arial" charset="0"/>
              </a:rPr>
              <a:t>مش عارف </a:t>
            </a:r>
            <a:r>
              <a:rPr lang="ar-SA" sz="7200" b="1" dirty="0" err="1">
                <a:latin typeface="Arial" charset="0"/>
              </a:rPr>
              <a:t>مين</a:t>
            </a:r>
            <a:r>
              <a:rPr lang="ar-SA" sz="7200" b="1" dirty="0">
                <a:latin typeface="Arial" charset="0"/>
              </a:rPr>
              <a:t> يشكي </a:t>
            </a:r>
            <a:r>
              <a:rPr lang="ar-SA" sz="7200" b="1" dirty="0" err="1">
                <a:latin typeface="Arial" charset="0"/>
              </a:rPr>
              <a:t>لمين</a:t>
            </a:r>
            <a:br>
              <a:rPr lang="ar-SA" sz="7200" b="1" dirty="0">
                <a:latin typeface="Arial" charset="0"/>
              </a:rPr>
            </a:b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والخاطي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العايش</a:t>
            </a:r>
            <a:r>
              <a:rPr lang="ar-SA" sz="7200" b="1" dirty="0">
                <a:latin typeface="Arial" charset="0"/>
              </a:rPr>
              <a:t> في صراع</a:t>
            </a:r>
            <a:r>
              <a:rPr lang="en-US" sz="7200" b="1" dirty="0">
                <a:latin typeface="Arial" charset="0"/>
              </a:rPr>
              <a:t> </a:t>
            </a:r>
            <a:endParaRPr lang="ar-EG" sz="7200" b="1" dirty="0">
              <a:latin typeface="Arial" charset="0"/>
            </a:endParaRPr>
          </a:p>
          <a:p>
            <a:pPr algn="ctr" rtl="1">
              <a:defRPr/>
            </a:pPr>
            <a:r>
              <a:rPr lang="ar-SA" sz="7200" b="1" dirty="0" err="1">
                <a:latin typeface="Arial" charset="0"/>
              </a:rPr>
              <a:t>مين</a:t>
            </a:r>
            <a:r>
              <a:rPr lang="ar-SA" sz="7200" b="1" dirty="0">
                <a:latin typeface="Arial" charset="0"/>
              </a:rPr>
              <a:t> غيرك يا إلهي معين</a:t>
            </a:r>
            <a:r>
              <a:rPr lang="en-US" sz="5400" b="1" dirty="0"/>
              <a:t> 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أنت راعينا يسوع </a:t>
            </a:r>
            <a:r>
              <a:rPr lang="ar-SA" sz="8000" b="1" dirty="0" err="1">
                <a:solidFill>
                  <a:srgbClr val="003300"/>
                </a:solidFill>
                <a:latin typeface="Arial" charset="0"/>
              </a:rPr>
              <a:t>الفادي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كل قلوبنا إليك بتنادي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 شكراً شكراً ليك يا يسوع</a:t>
            </a:r>
            <a:r>
              <a:rPr lang="en-US" sz="80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مجداً مجداً ليك يا يسوع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Arial" charset="0"/>
              </a:rPr>
              <a:t>3-</a:t>
            </a:r>
            <a:endParaRPr lang="ar-EG" sz="8000" b="1" dirty="0">
              <a:latin typeface="Arial" charset="0"/>
            </a:endParaRPr>
          </a:p>
          <a:p>
            <a:pPr algn="ctr">
              <a:defRPr/>
            </a:pPr>
            <a:r>
              <a:rPr lang="ar-SA" sz="8000" b="1" dirty="0">
                <a:latin typeface="Arial" charset="0"/>
              </a:rPr>
              <a:t>عند صليبك شفت جراح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 err="1">
                <a:latin typeface="Arial" charset="0"/>
              </a:rPr>
              <a:t>واتحملت</a:t>
            </a:r>
            <a:r>
              <a:rPr lang="ar-SA" sz="8000" b="1" dirty="0">
                <a:latin typeface="Arial" charset="0"/>
              </a:rPr>
              <a:t> </a:t>
            </a:r>
            <a:r>
              <a:rPr lang="ar-SA" sz="8000" b="1" dirty="0" err="1">
                <a:latin typeface="Arial" charset="0"/>
              </a:rPr>
              <a:t>عشاننا</a:t>
            </a:r>
            <a:r>
              <a:rPr lang="ar-SA" sz="8000" b="1" dirty="0">
                <a:latin typeface="Arial" charset="0"/>
              </a:rPr>
              <a:t> </a:t>
            </a:r>
            <a:r>
              <a:rPr lang="ar-EG" sz="8000" b="1" dirty="0">
                <a:latin typeface="Arial" charset="0"/>
              </a:rPr>
              <a:t>آ</a:t>
            </a:r>
            <a:r>
              <a:rPr lang="ar-SA" sz="8000" b="1" dirty="0">
                <a:latin typeface="Arial" charset="0"/>
              </a:rPr>
              <a:t>لام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 يوم ما قابلتك قلبي ارتاح</a:t>
            </a:r>
            <a:r>
              <a:rPr lang="en-US" sz="8000" b="1" dirty="0">
                <a:latin typeface="Arial" charset="0"/>
              </a:rPr>
              <a:t> 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أول مره أشعر بسلام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أنت راعينا يسوع </a:t>
            </a:r>
            <a:r>
              <a:rPr lang="ar-SA" sz="8000" b="1" dirty="0" err="1">
                <a:solidFill>
                  <a:srgbClr val="003300"/>
                </a:solidFill>
                <a:latin typeface="Arial" charset="0"/>
              </a:rPr>
              <a:t>الفادي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كل قلوبنا إليك بتنادي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 شكراً شكراً ليك يا يسوع</a:t>
            </a:r>
            <a:r>
              <a:rPr lang="en-US" sz="80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مجداً مجداً ليك يا يسوع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Arial" charset="0"/>
              </a:rPr>
              <a:t>4-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SA" sz="8000" b="1" dirty="0">
                <a:latin typeface="Arial" charset="0"/>
              </a:rPr>
              <a:t>تلق</a:t>
            </a:r>
            <a:r>
              <a:rPr lang="ar-EG" sz="8000" b="1" dirty="0">
                <a:latin typeface="Arial" charset="0"/>
              </a:rPr>
              <a:t>ى</a:t>
            </a:r>
            <a:r>
              <a:rPr lang="ar-SA" sz="8000" b="1" dirty="0">
                <a:latin typeface="Arial" charset="0"/>
              </a:rPr>
              <a:t> الكسر قوام تداويه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حتى المرض المر شافيه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>
                <a:latin typeface="Arial" charset="0"/>
              </a:rPr>
              <a:t> كل حزين متضايق </a:t>
            </a:r>
            <a:r>
              <a:rPr lang="ar-SA" sz="8000" b="1" dirty="0" err="1">
                <a:latin typeface="Arial" charset="0"/>
              </a:rPr>
              <a:t>مين</a:t>
            </a:r>
            <a:r>
              <a:rPr lang="en-US" sz="8000" b="1" dirty="0">
                <a:latin typeface="Arial" charset="0"/>
              </a:rPr>
              <a:t> </a:t>
            </a:r>
            <a:br>
              <a:rPr lang="ar-SA" sz="8000" b="1" dirty="0">
                <a:latin typeface="Arial" charset="0"/>
              </a:rPr>
            </a:br>
            <a:r>
              <a:rPr lang="ar-SA" sz="8000" b="1" dirty="0" err="1">
                <a:latin typeface="Arial" charset="0"/>
              </a:rPr>
              <a:t>مين</a:t>
            </a:r>
            <a:r>
              <a:rPr lang="ar-SA" sz="8000" b="1" dirty="0">
                <a:latin typeface="Arial" charset="0"/>
              </a:rPr>
              <a:t> غيرك </a:t>
            </a:r>
            <a:r>
              <a:rPr lang="ar-SA" sz="8000" b="1" dirty="0" err="1">
                <a:latin typeface="Arial" charset="0"/>
              </a:rPr>
              <a:t>هايمر</a:t>
            </a:r>
            <a:r>
              <a:rPr lang="ar-SA" sz="8000" b="1" dirty="0">
                <a:latin typeface="Arial" charset="0"/>
              </a:rPr>
              <a:t> عليه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أنت راعينا يسوع </a:t>
            </a:r>
            <a:r>
              <a:rPr lang="ar-SA" sz="8000" b="1" dirty="0" err="1">
                <a:solidFill>
                  <a:srgbClr val="003300"/>
                </a:solidFill>
                <a:latin typeface="Arial" charset="0"/>
              </a:rPr>
              <a:t>الفادي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كل قلوبنا إليك بتنادي</a:t>
            </a:r>
            <a:br>
              <a:rPr lang="ar-SA" sz="8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 شكراً شكراً ليك يا يسوع</a:t>
            </a:r>
            <a:r>
              <a:rPr lang="en-US" sz="80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مجداً مجداً ليك يا يسوع</a:t>
            </a:r>
            <a:r>
              <a:rPr lang="en-US" sz="5400" b="1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173</Words>
  <Application>Microsoft Office PowerPoint</Application>
  <PresentationFormat>عرض على الشاشة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2023-12-30T11:11:26Z</dcterms:modified>
</cp:coreProperties>
</file>