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77" r:id="rId3"/>
    <p:sldId id="274" r:id="rId4"/>
    <p:sldId id="294" r:id="rId5"/>
    <p:sldId id="295" r:id="rId6"/>
    <p:sldId id="296" r:id="rId7"/>
    <p:sldId id="297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74"/>
            <p14:sldId id="294"/>
            <p14:sldId id="295"/>
            <p14:sldId id="296"/>
            <p14:sldId id="29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98" autoAdjust="0"/>
    <p:restoredTop sz="94660"/>
  </p:normalViewPr>
  <p:slideViewPr>
    <p:cSldViewPr>
      <p:cViewPr varScale="1">
        <p:scale>
          <a:sx n="65" d="100"/>
          <a:sy n="65" d="100"/>
        </p:scale>
        <p:origin x="160" y="4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76200"/>
            <a:ext cx="9144000" cy="3586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ar-EG" sz="8000" b="1" dirty="0"/>
              <a:t>القلب كفايته واحد</a:t>
            </a:r>
            <a:endParaRPr lang="en-US" sz="8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228898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1- </a:t>
            </a:r>
          </a:p>
          <a:p>
            <a:pPr algn="ctr" rtl="1"/>
            <a:r>
              <a:rPr lang="ar-EG" sz="7200" b="1" dirty="0"/>
              <a:t>(القلب كفايته واحد </a:t>
            </a:r>
          </a:p>
          <a:p>
            <a:pPr algn="ctr" rtl="1"/>
            <a:r>
              <a:rPr lang="ar-EG" sz="7200" b="1" dirty="0"/>
              <a:t>يا نفسي أعقلي</a:t>
            </a:r>
          </a:p>
          <a:p>
            <a:pPr algn="ctr" rtl="1"/>
            <a:r>
              <a:rPr lang="ar-EG" sz="7200" b="1" dirty="0"/>
              <a:t>أسيادك ليه </a:t>
            </a:r>
            <a:r>
              <a:rPr lang="ar-EG" sz="7200" b="1" dirty="0" err="1"/>
              <a:t>كتير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على </a:t>
            </a:r>
            <a:r>
              <a:rPr lang="ar-EG" sz="7200" b="1" dirty="0" err="1"/>
              <a:t>مين</a:t>
            </a:r>
            <a:r>
              <a:rPr lang="ar-EG" sz="7200" b="1" dirty="0"/>
              <a:t> </a:t>
            </a:r>
            <a:r>
              <a:rPr lang="ar-EG" sz="7200" b="1" dirty="0" err="1"/>
              <a:t>بتدوري</a:t>
            </a:r>
            <a:r>
              <a:rPr lang="ar-EG" sz="7200" b="1" dirty="0"/>
              <a:t>؟)2</a:t>
            </a:r>
          </a:p>
          <a:p>
            <a:pPr algn="ctr"/>
            <a:br>
              <a:rPr lang="ar-EG" sz="7200" b="1" dirty="0"/>
            </a:br>
            <a:endParaRPr lang="en-US" altLang="en-US" sz="7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 (</a:t>
            </a:r>
            <a:r>
              <a:rPr lang="ar-EG" sz="8000" b="1" dirty="0" err="1">
                <a:solidFill>
                  <a:srgbClr val="003300"/>
                </a:solidFill>
              </a:rPr>
              <a:t>الحاجه</a:t>
            </a:r>
            <a:r>
              <a:rPr lang="ar-EG" sz="8000" b="1" dirty="0">
                <a:solidFill>
                  <a:srgbClr val="003300"/>
                </a:solidFill>
              </a:rPr>
              <a:t> إلى واحد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ونروح لغيره ليه؟</a:t>
            </a:r>
          </a:p>
          <a:p>
            <a:pPr algn="ctr" rtl="1"/>
            <a:r>
              <a:rPr lang="ar-EG" sz="8000" b="1" dirty="0" err="1">
                <a:solidFill>
                  <a:srgbClr val="003300"/>
                </a:solidFill>
              </a:rPr>
              <a:t>الحاجه</a:t>
            </a:r>
            <a:r>
              <a:rPr lang="ar-EG" sz="8000" b="1" dirty="0">
                <a:solidFill>
                  <a:srgbClr val="003300"/>
                </a:solidFill>
              </a:rPr>
              <a:t> إلى واحد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من غيره نعمل أيه؟)2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304800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2- </a:t>
            </a:r>
          </a:p>
          <a:p>
            <a:pPr algn="ctr" rtl="1"/>
            <a:r>
              <a:rPr lang="ar-EG" sz="7200" b="1" dirty="0"/>
              <a:t>(سامحني وقول لنفسي </a:t>
            </a:r>
          </a:p>
          <a:p>
            <a:pPr algn="ctr" rtl="1"/>
            <a:r>
              <a:rPr lang="ar-EG" sz="7200" b="1" dirty="0" err="1"/>
              <a:t>مغفوره</a:t>
            </a:r>
            <a:r>
              <a:rPr lang="ar-EG" sz="7200" b="1" dirty="0"/>
              <a:t> </a:t>
            </a:r>
            <a:r>
              <a:rPr lang="ar-EG" sz="7200" b="1" dirty="0" err="1"/>
              <a:t>لك</a:t>
            </a:r>
            <a:r>
              <a:rPr lang="ar-EG" sz="7200" b="1" dirty="0"/>
              <a:t> خطاياك</a:t>
            </a:r>
          </a:p>
          <a:p>
            <a:pPr algn="ctr" rtl="1"/>
            <a:r>
              <a:rPr lang="ar-EG" sz="7200" b="1" dirty="0"/>
              <a:t>صوتك </a:t>
            </a:r>
            <a:r>
              <a:rPr lang="ar-EG" sz="7200" b="1" dirty="0" err="1"/>
              <a:t>بيفك</a:t>
            </a:r>
            <a:r>
              <a:rPr lang="ar-EG" sz="7200" b="1" dirty="0"/>
              <a:t> حبسي </a:t>
            </a:r>
          </a:p>
          <a:p>
            <a:pPr algn="ctr" rtl="1"/>
            <a:r>
              <a:rPr lang="ar-EG" sz="7200" b="1" dirty="0"/>
              <a:t>لمساتك فوق إدراكي)2</a:t>
            </a:r>
          </a:p>
          <a:p>
            <a:pPr algn="ctr"/>
            <a:br>
              <a:rPr lang="ar-EG" sz="7200" b="1" dirty="0"/>
            </a:br>
            <a:endParaRPr lang="en-US" altLang="en-US" sz="7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 (</a:t>
            </a:r>
            <a:r>
              <a:rPr lang="ar-EG" sz="8000" b="1" dirty="0" err="1">
                <a:solidFill>
                  <a:srgbClr val="003300"/>
                </a:solidFill>
              </a:rPr>
              <a:t>الحاجه</a:t>
            </a:r>
            <a:r>
              <a:rPr lang="ar-EG" sz="8000" b="1" dirty="0">
                <a:solidFill>
                  <a:srgbClr val="003300"/>
                </a:solidFill>
              </a:rPr>
              <a:t> إلى واحد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ونروح لغيره ليه؟</a:t>
            </a:r>
          </a:p>
          <a:p>
            <a:pPr algn="ctr" rtl="1"/>
            <a:r>
              <a:rPr lang="ar-EG" sz="8000" b="1" dirty="0" err="1">
                <a:solidFill>
                  <a:srgbClr val="003300"/>
                </a:solidFill>
              </a:rPr>
              <a:t>الحاجه</a:t>
            </a:r>
            <a:r>
              <a:rPr lang="ar-EG" sz="8000" b="1" dirty="0">
                <a:solidFill>
                  <a:srgbClr val="003300"/>
                </a:solidFill>
              </a:rPr>
              <a:t> إلى واحد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من غيره نعمل أيه؟)2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381298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3- </a:t>
            </a:r>
          </a:p>
          <a:p>
            <a:pPr algn="ctr" rtl="1"/>
            <a:r>
              <a:rPr lang="ar-EG" sz="7200" b="1" dirty="0"/>
              <a:t> (</a:t>
            </a:r>
            <a:r>
              <a:rPr lang="ar-EG" sz="7200" b="1" dirty="0" err="1"/>
              <a:t>إنت</a:t>
            </a:r>
            <a:r>
              <a:rPr lang="ar-EG" sz="7200" b="1" dirty="0"/>
              <a:t> النصيب الصالح </a:t>
            </a:r>
          </a:p>
          <a:p>
            <a:pPr algn="ctr" rtl="1"/>
            <a:r>
              <a:rPr lang="ar-EG" sz="7200" b="1" dirty="0"/>
              <a:t>ليك أكسر </a:t>
            </a:r>
            <a:r>
              <a:rPr lang="ar-EG" sz="7200" b="1" dirty="0" err="1"/>
              <a:t>القاروره</a:t>
            </a:r>
            <a:endParaRPr lang="ar-EG" sz="7200" b="1" dirty="0"/>
          </a:p>
          <a:p>
            <a:pPr algn="ctr" rtl="1"/>
            <a:r>
              <a:rPr lang="ar-EG" sz="7200" b="1" dirty="0" err="1"/>
              <a:t>إيديك</a:t>
            </a:r>
            <a:r>
              <a:rPr lang="ar-EG" sz="7200" b="1" dirty="0"/>
              <a:t> تعود تصلح ذاتي </a:t>
            </a:r>
          </a:p>
          <a:p>
            <a:pPr algn="ctr" rtl="1"/>
            <a:r>
              <a:rPr lang="ar-EG" sz="7200" b="1" dirty="0" err="1"/>
              <a:t>العاصيه</a:t>
            </a:r>
            <a:r>
              <a:rPr lang="ar-EG" sz="7200" b="1" dirty="0"/>
              <a:t> </a:t>
            </a:r>
            <a:r>
              <a:rPr lang="ar-EG" sz="7200" b="1" dirty="0" err="1"/>
              <a:t>المغروره</a:t>
            </a:r>
            <a:r>
              <a:rPr lang="ar-EG" sz="7200" b="1" dirty="0"/>
              <a:t>)2</a:t>
            </a:r>
          </a:p>
          <a:p>
            <a:pPr algn="ctr"/>
            <a:br>
              <a:rPr lang="ar-EG" sz="7200" b="1" dirty="0"/>
            </a:br>
            <a:endParaRPr lang="en-US" altLang="en-US" sz="7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 (</a:t>
            </a:r>
            <a:r>
              <a:rPr lang="ar-EG" sz="8000" b="1" dirty="0" err="1">
                <a:solidFill>
                  <a:srgbClr val="003300"/>
                </a:solidFill>
              </a:rPr>
              <a:t>الحاجه</a:t>
            </a:r>
            <a:r>
              <a:rPr lang="ar-EG" sz="8000" b="1" dirty="0">
                <a:solidFill>
                  <a:srgbClr val="003300"/>
                </a:solidFill>
              </a:rPr>
              <a:t> إلى واحد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ونروح لغيره ليه؟</a:t>
            </a:r>
          </a:p>
          <a:p>
            <a:pPr algn="ctr" rtl="1"/>
            <a:r>
              <a:rPr lang="ar-EG" sz="8000" b="1" dirty="0" err="1">
                <a:solidFill>
                  <a:srgbClr val="003300"/>
                </a:solidFill>
              </a:rPr>
              <a:t>الحاجه</a:t>
            </a:r>
            <a:r>
              <a:rPr lang="ar-EG" sz="8000" b="1" dirty="0">
                <a:solidFill>
                  <a:srgbClr val="003300"/>
                </a:solidFill>
              </a:rPr>
              <a:t> إلى واحد </a:t>
            </a:r>
          </a:p>
          <a:p>
            <a:pPr algn="ctr" rtl="1"/>
            <a:r>
              <a:rPr lang="ar-EG" sz="8000" b="1" dirty="0">
                <a:solidFill>
                  <a:srgbClr val="003300"/>
                </a:solidFill>
              </a:rPr>
              <a:t>من غيره نعمل أيه؟)2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1654</TotalTime>
  <Words>110</Words>
  <Application>Microsoft Office PowerPoint</Application>
  <PresentationFormat>عرض على الشاشة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186</cp:revision>
  <dcterms:created xsi:type="dcterms:W3CDTF">2021-12-07T14:30:00Z</dcterms:created>
  <dcterms:modified xsi:type="dcterms:W3CDTF">2023-12-30T11:17:54Z</dcterms:modified>
</cp:coreProperties>
</file>