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300" r:id="rId6"/>
    <p:sldId id="296" r:id="rId7"/>
    <p:sldId id="301" r:id="rId8"/>
    <p:sldId id="298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300"/>
            <p14:sldId id="296"/>
            <p14:sldId id="301"/>
            <p14:sldId id="298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إلقي</a:t>
            </a:r>
            <a:r>
              <a:rPr lang="ar-EG" sz="8000" b="1" dirty="0"/>
              <a:t> يا ابني الهم علي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</a:t>
            </a:r>
          </a:p>
          <a:p>
            <a:pPr algn="ctr" rtl="1">
              <a:defRPr/>
            </a:pPr>
            <a:r>
              <a:rPr lang="ar-EG" sz="6600" b="1" dirty="0"/>
              <a:t>(أنظر للي عملته </a:t>
            </a:r>
            <a:r>
              <a:rPr lang="ar-EG" sz="6600" b="1" dirty="0" err="1"/>
              <a:t>عشانك</a:t>
            </a:r>
            <a:endParaRPr lang="ar-EG" sz="6600" b="1" dirty="0"/>
          </a:p>
          <a:p>
            <a:pPr algn="ctr" rtl="1">
              <a:defRPr/>
            </a:pPr>
            <a:r>
              <a:rPr lang="ar-EG" sz="6600" b="1" dirty="0"/>
              <a:t>علي الصليب أنا خذت مكانك)2</a:t>
            </a:r>
          </a:p>
          <a:p>
            <a:pPr algn="ctr" rtl="1">
              <a:defRPr/>
            </a:pPr>
            <a:r>
              <a:rPr lang="ar-EG" sz="6600" b="1" dirty="0"/>
              <a:t>(كنت باعاني وانت الجاني)2</a:t>
            </a:r>
          </a:p>
          <a:p>
            <a:pPr algn="ctr" rtl="1">
              <a:defRPr/>
            </a:pPr>
            <a:r>
              <a:rPr lang="ar-EG" sz="6600" b="1" dirty="0"/>
              <a:t>(</a:t>
            </a:r>
            <a:r>
              <a:rPr lang="ar-EG" sz="6600" b="1" dirty="0" err="1"/>
              <a:t>علشانـــــك</a:t>
            </a:r>
            <a:r>
              <a:rPr lang="ar-EG" sz="6600" b="1" dirty="0"/>
              <a:t> أنا هان علي)2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إلقي</a:t>
            </a:r>
            <a:r>
              <a:rPr lang="ar-EG" sz="7200" b="1" dirty="0">
                <a:solidFill>
                  <a:srgbClr val="003300"/>
                </a:solidFill>
              </a:rPr>
              <a:t> يا ابني الهم علي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وأنا قد المسئوليـــــة)2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(ليه </a:t>
            </a:r>
            <a:r>
              <a:rPr lang="ar-EG" sz="7200" b="1" dirty="0" err="1">
                <a:solidFill>
                  <a:srgbClr val="003300"/>
                </a:solidFill>
              </a:rPr>
              <a:t>بتبكي</a:t>
            </a:r>
            <a:r>
              <a:rPr lang="ar-EG" sz="7200" b="1" dirty="0">
                <a:solidFill>
                  <a:srgbClr val="003300"/>
                </a:solidFill>
              </a:rPr>
              <a:t> ليه بتشكي)2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(ده أنت إبني وغالي علي)2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</a:p>
          <a:p>
            <a:pPr algn="ctr" rtl="1">
              <a:defRPr/>
            </a:pPr>
            <a:r>
              <a:rPr lang="ar-EG" sz="7200" b="1" dirty="0"/>
              <a:t>(ليه بتفكر إني بعيد</a:t>
            </a:r>
          </a:p>
          <a:p>
            <a:pPr algn="ctr" rtl="1">
              <a:defRPr/>
            </a:pPr>
            <a:r>
              <a:rPr lang="ar-EG" sz="7200" b="1" dirty="0"/>
              <a:t>ليه يا ابني الهم يزيد)2</a:t>
            </a:r>
          </a:p>
          <a:p>
            <a:pPr algn="ctr" rtl="1">
              <a:defRPr/>
            </a:pPr>
            <a:r>
              <a:rPr lang="ar-EG" sz="7200" b="1" dirty="0"/>
              <a:t>(رضيت يا ابني أفديك بدمي)2</a:t>
            </a:r>
          </a:p>
          <a:p>
            <a:pPr algn="ctr" rtl="1">
              <a:defRPr/>
            </a:pPr>
            <a:r>
              <a:rPr lang="ar-EG" sz="7200" b="1" dirty="0"/>
              <a:t>(أنظر يا إبني جروح إيدي)2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إلقي</a:t>
            </a:r>
            <a:r>
              <a:rPr lang="ar-EG" sz="7200" b="1" dirty="0">
                <a:solidFill>
                  <a:srgbClr val="003300"/>
                </a:solidFill>
              </a:rPr>
              <a:t> يا ابني الهم علي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وأنا قد المسئوليـــــة)2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(ليه </a:t>
            </a:r>
            <a:r>
              <a:rPr lang="ar-EG" sz="7200" b="1" dirty="0" err="1">
                <a:solidFill>
                  <a:srgbClr val="003300"/>
                </a:solidFill>
              </a:rPr>
              <a:t>بتبكي</a:t>
            </a:r>
            <a:r>
              <a:rPr lang="ar-EG" sz="7200" b="1" dirty="0">
                <a:solidFill>
                  <a:srgbClr val="003300"/>
                </a:solidFill>
              </a:rPr>
              <a:t> ليه بتشكي)2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(ده أنت إبني وغالي علي)2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7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</a:p>
          <a:p>
            <a:pPr algn="ctr" rtl="1">
              <a:defRPr/>
            </a:pPr>
            <a:r>
              <a:rPr lang="ar-EG" sz="7200" b="1" dirty="0"/>
              <a:t>(وعدتك أكون وياك</a:t>
            </a:r>
          </a:p>
          <a:p>
            <a:pPr algn="ctr" rtl="1">
              <a:defRPr/>
            </a:pPr>
            <a:r>
              <a:rPr lang="ar-EG" sz="7200" b="1" dirty="0"/>
              <a:t>ليل ونهار عيني </a:t>
            </a:r>
            <a:r>
              <a:rPr lang="ar-EG" sz="7200" b="1" dirty="0" err="1"/>
              <a:t>بترعاك</a:t>
            </a:r>
            <a:r>
              <a:rPr lang="ar-EG" sz="7200" b="1" dirty="0"/>
              <a:t>)2</a:t>
            </a:r>
          </a:p>
          <a:p>
            <a:pPr algn="ctr" rtl="1">
              <a:defRPr/>
            </a:pPr>
            <a:r>
              <a:rPr lang="ar-EG" sz="7200" b="1" dirty="0"/>
              <a:t>(أنزع همومك وأزيل عيوبك)2</a:t>
            </a:r>
          </a:p>
          <a:p>
            <a:pPr algn="ctr" rtl="1">
              <a:defRPr/>
            </a:pPr>
            <a:r>
              <a:rPr lang="ar-EG" sz="7200" b="1" dirty="0"/>
              <a:t>(ضمان سلامك يا إبني علي)2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إلقي</a:t>
            </a:r>
            <a:r>
              <a:rPr lang="ar-EG" sz="7200" b="1" dirty="0">
                <a:solidFill>
                  <a:srgbClr val="003300"/>
                </a:solidFill>
              </a:rPr>
              <a:t> يا ابني الهم علي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وأنا قد المسئوليـــــة)2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(ليه </a:t>
            </a:r>
            <a:r>
              <a:rPr lang="ar-EG" sz="7200" b="1" dirty="0" err="1">
                <a:solidFill>
                  <a:srgbClr val="003300"/>
                </a:solidFill>
              </a:rPr>
              <a:t>بتبكي</a:t>
            </a:r>
            <a:r>
              <a:rPr lang="ar-EG" sz="7200" b="1" dirty="0">
                <a:solidFill>
                  <a:srgbClr val="003300"/>
                </a:solidFill>
              </a:rPr>
              <a:t> ليه بتشكي)2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(ده أنت إبني وغالي علي)2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23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3902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(وسط ليلك قلبي معاك</a:t>
            </a:r>
          </a:p>
          <a:p>
            <a:pPr algn="ctr" rtl="1"/>
            <a:r>
              <a:rPr lang="ar-EG" sz="7200" b="1" dirty="0"/>
              <a:t>جوة أتونك ماشي وياك)2</a:t>
            </a:r>
          </a:p>
          <a:p>
            <a:pPr algn="ctr" rtl="1"/>
            <a:r>
              <a:rPr lang="ar-EG" sz="7200" b="1" dirty="0"/>
              <a:t>(مؤتي الأغاني في الليالي)2</a:t>
            </a:r>
          </a:p>
          <a:p>
            <a:pPr algn="ctr" rtl="1"/>
            <a:r>
              <a:rPr lang="ar-EG" sz="7200" b="1" dirty="0"/>
              <a:t>(محمول ع الأذرع الأبدية)2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إلقي</a:t>
            </a:r>
            <a:r>
              <a:rPr lang="ar-EG" sz="7200" b="1" dirty="0">
                <a:solidFill>
                  <a:srgbClr val="003300"/>
                </a:solidFill>
              </a:rPr>
              <a:t> يا ابني الهم علي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وأنا قد المسئوليـــــة)2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(ليه </a:t>
            </a:r>
            <a:r>
              <a:rPr lang="ar-EG" sz="7200" b="1" dirty="0" err="1">
                <a:solidFill>
                  <a:srgbClr val="003300"/>
                </a:solidFill>
              </a:rPr>
              <a:t>بتبكي</a:t>
            </a:r>
            <a:r>
              <a:rPr lang="ar-EG" sz="7200" b="1" dirty="0">
                <a:solidFill>
                  <a:srgbClr val="003300"/>
                </a:solidFill>
              </a:rPr>
              <a:t> ليه بتشكي)2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(ده أنت إبني وغالي علي)2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231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2023-12-30T11:25:32Z</dcterms:modified>
</cp:coreProperties>
</file>