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274" r:id="rId5"/>
    <p:sldId id="378" r:id="rId6"/>
    <p:sldId id="370" r:id="rId7"/>
    <p:sldId id="368" r:id="rId8"/>
    <p:sldId id="371" r:id="rId9"/>
    <p:sldId id="374" r:id="rId10"/>
    <p:sldId id="37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74"/>
            <p14:sldId id="378"/>
            <p14:sldId id="370"/>
            <p14:sldId id="368"/>
            <p14:sldId id="371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9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ألقيت بألواني وحبري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6800"/>
            <a:ext cx="9144000" cy="393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/>
              <a:t>لأحيا</a:t>
            </a:r>
            <a:r>
              <a:rPr lang="ar-EG" sz="8800" b="1" dirty="0"/>
              <a:t> طليقًا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في الشمسِ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/>
              <a:t>ألقيت بألواني وحبري </a:t>
            </a:r>
          </a:p>
          <a:p>
            <a:pPr algn="ctr" rtl="1">
              <a:defRPr/>
            </a:pPr>
            <a:r>
              <a:rPr lang="ar-EG" sz="6000" b="1" dirty="0"/>
              <a:t>مزقت جميع أوراقي</a:t>
            </a:r>
            <a:br>
              <a:rPr lang="ar-EG" sz="6000" b="1" dirty="0"/>
            </a:br>
            <a:r>
              <a:rPr lang="ar-EG" sz="6000" b="1" dirty="0"/>
              <a:t>أنفجر البركانُ بصدري </a:t>
            </a:r>
          </a:p>
          <a:p>
            <a:pPr algn="ctr" rtl="1">
              <a:defRPr/>
            </a:pPr>
            <a:r>
              <a:rPr lang="ar-EG" sz="6000" b="1" dirty="0"/>
              <a:t>واجتمع الغيمُ بآفاقي</a:t>
            </a:r>
            <a:br>
              <a:rPr lang="ar-EG" sz="6000" b="1" dirty="0"/>
            </a:br>
            <a:r>
              <a:rPr lang="ar-EG" sz="6000" b="1" dirty="0"/>
              <a:t>حاولت مناورة الخوفِ </a:t>
            </a:r>
          </a:p>
          <a:p>
            <a:pPr algn="ctr" rtl="1">
              <a:defRPr/>
            </a:pPr>
            <a:r>
              <a:rPr lang="ar-EG" sz="6000" b="1" dirty="0"/>
              <a:t>فلجأتُ لألواني وزيفي</a:t>
            </a:r>
            <a:br>
              <a:rPr lang="ar-EG" sz="6000" b="1" dirty="0"/>
            </a:br>
            <a:endParaRPr lang="en-US" alt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537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br>
              <a:rPr lang="ar-EG" sz="6000" b="1" dirty="0"/>
            </a:br>
            <a:r>
              <a:rPr lang="ar-EG" sz="6000" b="1" dirty="0"/>
              <a:t>(فرسمت يوحنا على وجهي)3</a:t>
            </a:r>
            <a:br>
              <a:rPr lang="ar-EG" sz="6000" b="1" dirty="0"/>
            </a:br>
            <a:r>
              <a:rPr lang="ar-EG" sz="6000" b="1" dirty="0"/>
              <a:t>فوجدت ... </a:t>
            </a:r>
          </a:p>
          <a:p>
            <a:pPr algn="ctr" rtl="1">
              <a:defRPr/>
            </a:pPr>
            <a:r>
              <a:rPr lang="ar-EG" sz="6000" b="1" dirty="0"/>
              <a:t>فوجدت يهوذا بأعماقي</a:t>
            </a:r>
          </a:p>
          <a:p>
            <a:pPr algn="ctr" rtl="1">
              <a:defRPr/>
            </a:pPr>
            <a:endParaRPr lang="ar-EG" sz="6000" b="1" dirty="0"/>
          </a:p>
          <a:p>
            <a:pPr algn="ctr" rtl="1">
              <a:defRPr/>
            </a:pPr>
            <a:r>
              <a:rPr lang="ar-EG" sz="6000" b="1" dirty="0"/>
              <a:t>آه... تعبت ... آه تعبت ... </a:t>
            </a:r>
          </a:p>
          <a:p>
            <a:pPr algn="ctr" rtl="1">
              <a:defRPr/>
            </a:pPr>
            <a:r>
              <a:rPr lang="ar-EG" sz="6000" b="1" dirty="0"/>
              <a:t>آه آه آه آه تعبت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en-US" alt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وزرعتُ ما بين يدي </a:t>
            </a:r>
          </a:p>
          <a:p>
            <a:pPr algn="ctr" rtl="1"/>
            <a:r>
              <a:rPr lang="ar-EG" sz="7200" b="1" dirty="0"/>
              <a:t>فحصدت رخيصًا ورديا</a:t>
            </a:r>
            <a:br>
              <a:rPr lang="ar-EG" sz="7200" b="1" dirty="0"/>
            </a:br>
            <a:r>
              <a:rPr lang="ar-EG" sz="7200" b="1" dirty="0"/>
              <a:t>أحرجني النورُ والصدقُ </a:t>
            </a:r>
          </a:p>
          <a:p>
            <a:pPr algn="ctr" rtl="1"/>
            <a:r>
              <a:rPr lang="ar-EG" sz="7200" b="1" dirty="0"/>
              <a:t>بلقاء عيناك بعيني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وزرعتُ ما بين يدي </a:t>
            </a:r>
          </a:p>
          <a:p>
            <a:pPr algn="ctr" rtl="1"/>
            <a:r>
              <a:rPr lang="ar-EG" sz="7200" b="1" dirty="0"/>
              <a:t>فحصدت رخيصًا ورديا</a:t>
            </a:r>
            <a:br>
              <a:rPr lang="ar-EG" sz="7200" b="1" dirty="0"/>
            </a:br>
            <a:r>
              <a:rPr lang="ar-EG" sz="7200" b="1" dirty="0"/>
              <a:t>أحرجني النورُ والصدقُ </a:t>
            </a:r>
          </a:p>
          <a:p>
            <a:pPr algn="ctr" rtl="1"/>
            <a:r>
              <a:rPr lang="ar-EG" sz="7200" b="1" dirty="0"/>
              <a:t>بلقاء عيناك بعيني</a:t>
            </a: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50234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10907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فلماذا تُحبُني لماذا ...؟! </a:t>
            </a:r>
          </a:p>
          <a:p>
            <a:pPr algn="ctr" rtl="1"/>
            <a:r>
              <a:rPr lang="ar-EG" sz="7200" b="1" dirty="0"/>
              <a:t>وأنت تكشفُ ما بي ...!</a:t>
            </a:r>
            <a:br>
              <a:rPr lang="ar-EG" sz="7200" b="1" dirty="0"/>
            </a:br>
            <a:r>
              <a:rPr lang="ar-EG" sz="7200" b="1" dirty="0"/>
              <a:t>وتعلم أنى أصطنع الأشواق وأفتعل الروحانية ...!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55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(علمني الثورة وأدخلني مدرسة الصدق مع النفسِ</a:t>
            </a:r>
            <a:br>
              <a:rPr lang="ar-EG" sz="7200" b="1" dirty="0"/>
            </a:br>
            <a:r>
              <a:rPr lang="ar-EG" sz="7200" b="1" dirty="0" err="1"/>
              <a:t>كى</a:t>
            </a:r>
            <a:r>
              <a:rPr lang="ar-EG" sz="7200" b="1" dirty="0"/>
              <a:t> أهدم أنفاق الزيف </a:t>
            </a:r>
          </a:p>
          <a:p>
            <a:pPr algn="ctr" rtl="1"/>
            <a:r>
              <a:rPr lang="ar-EG" sz="7200" b="1" dirty="0" err="1"/>
              <a:t>ولأحيا</a:t>
            </a:r>
            <a:r>
              <a:rPr lang="ar-EG" sz="7200" b="1" dirty="0"/>
              <a:t> طليقًا في الشمسِ)2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6800"/>
            <a:ext cx="9144000" cy="393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/>
              <a:t>لأحيا</a:t>
            </a:r>
            <a:r>
              <a:rPr lang="ar-EG" sz="8800" b="1" dirty="0"/>
              <a:t> طليقًا ...طليقًا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طليقًا ...في الشمسِ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(علمني الثورة وأدخلني مدرسة الصدق مع النفسِ</a:t>
            </a:r>
            <a:br>
              <a:rPr lang="ar-EG" sz="7200" b="1" dirty="0"/>
            </a:br>
            <a:r>
              <a:rPr lang="ar-EG" sz="7200" b="1" dirty="0" err="1"/>
              <a:t>كى</a:t>
            </a:r>
            <a:r>
              <a:rPr lang="ar-EG" sz="7200" b="1" dirty="0"/>
              <a:t> أهدم أنفاق الزيف </a:t>
            </a:r>
          </a:p>
          <a:p>
            <a:pPr algn="ctr" rtl="1"/>
            <a:r>
              <a:rPr lang="ar-EG" sz="7200" b="1" dirty="0" err="1"/>
              <a:t>ولأحيا</a:t>
            </a:r>
            <a:r>
              <a:rPr lang="ar-EG" sz="7200" b="1" dirty="0"/>
              <a:t> طليقًا في الشمسِ)2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157</Words>
  <Application>Microsoft Office PowerPoint</Application>
  <PresentationFormat>عرض على الشاشة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2023-12-30T11:27:40Z</dcterms:modified>
</cp:coreProperties>
</file>