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74" r:id="rId4"/>
    <p:sldId id="353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348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الكتاب المقدس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8381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4738" algn="ctr"/>
            <a:r>
              <a:rPr lang="ar-SA" sz="4800" b="1" dirty="0"/>
              <a:t>الكتاب المقدس الثمين يحتوى على عهدين</a:t>
            </a:r>
          </a:p>
          <a:p>
            <a:pPr marL="1074738" algn="ctr" eaLnBrk="0" hangingPunct="0"/>
            <a:r>
              <a:rPr lang="ar-SA" sz="4800" b="1" dirty="0">
                <a:ea typeface="Times New Roman" pitchFamily="18" charset="0"/>
              </a:rPr>
              <a:t>عهد قديم  39               عهد جديد    27  كل الكتاب 66 سفراً</a:t>
            </a:r>
            <a:endParaRPr lang="en-US" sz="4800" b="1" dirty="0">
              <a:ea typeface="Times New Roman" pitchFamily="18" charset="0"/>
            </a:endParaRPr>
          </a:p>
          <a:p>
            <a:pPr marL="1074738" algn="ctr" eaLnBrk="0" hangingPunct="0"/>
            <a:r>
              <a:rPr lang="ar-SA" sz="4800" b="1" dirty="0">
                <a:ea typeface="Times New Roman" pitchFamily="18" charset="0"/>
              </a:rPr>
              <a:t>العهد القديم يحتوى على :</a:t>
            </a:r>
            <a:endParaRPr lang="en-US" sz="4800" b="1" dirty="0"/>
          </a:p>
          <a:p>
            <a:pPr marL="1074738" algn="ctr" eaLnBrk="0" hangingPunct="0"/>
            <a:r>
              <a:rPr lang="ar-SA" sz="4800" b="1" dirty="0"/>
              <a:t>تكوين </a:t>
            </a:r>
            <a:r>
              <a:rPr lang="en-US" sz="4800" b="1" dirty="0"/>
              <a:t>–</a:t>
            </a:r>
            <a:r>
              <a:rPr lang="ar-SA" sz="4800" b="1" dirty="0"/>
              <a:t> خروج </a:t>
            </a:r>
            <a:r>
              <a:rPr lang="en-US" sz="4800" b="1" dirty="0"/>
              <a:t>–</a:t>
            </a:r>
            <a:r>
              <a:rPr lang="ar-EG" sz="4800" b="1" dirty="0"/>
              <a:t>  </a:t>
            </a:r>
            <a:r>
              <a:rPr lang="ar-SA" sz="4800" b="1" dirty="0" err="1"/>
              <a:t>لاويين</a:t>
            </a:r>
            <a:r>
              <a:rPr lang="ar-SA" sz="4800" b="1" dirty="0"/>
              <a:t> </a:t>
            </a:r>
            <a:r>
              <a:rPr lang="en-US" sz="4800" b="1" dirty="0"/>
              <a:t>–</a:t>
            </a:r>
            <a:r>
              <a:rPr lang="ar-SA" sz="4800" b="1" dirty="0"/>
              <a:t> عدد    تثنية</a:t>
            </a:r>
            <a:endParaRPr lang="ar-EG" sz="4800" b="1" dirty="0"/>
          </a:p>
          <a:p>
            <a:pPr marL="1074738" algn="ctr" eaLnBrk="0" hangingPunct="0"/>
            <a:r>
              <a:rPr lang="ar-SA" sz="4800" b="1" dirty="0" err="1"/>
              <a:t>يشوع</a:t>
            </a:r>
            <a:r>
              <a:rPr lang="ar-SA" sz="4800" b="1" dirty="0"/>
              <a:t>  - قضاة </a:t>
            </a:r>
            <a:r>
              <a:rPr lang="en-US" sz="4800" b="1" dirty="0"/>
              <a:t>–</a:t>
            </a:r>
            <a:r>
              <a:rPr lang="ar-SA" sz="4800" b="1" dirty="0"/>
              <a:t> </a:t>
            </a:r>
            <a:r>
              <a:rPr lang="ar-SA" sz="4800" b="1" dirty="0" err="1"/>
              <a:t>راعوث</a:t>
            </a:r>
            <a:endParaRPr lang="en-US" sz="4800" b="1" dirty="0"/>
          </a:p>
          <a:p>
            <a:pPr marL="1074738" algn="ctr" eaLnBrk="0" hangingPunct="0"/>
            <a:r>
              <a:rPr lang="ar-SA" sz="4800" b="1" dirty="0"/>
              <a:t>صمويل يحوى سفرين أيضاً ملوك سفرين</a:t>
            </a:r>
            <a:endParaRPr lang="en-US" sz="4800" b="1" dirty="0"/>
          </a:p>
          <a:p>
            <a:pPr marL="1074738" algn="ctr" eaLnBrk="0" hangingPunct="0"/>
            <a:r>
              <a:rPr lang="ar-EG" sz="4800" b="1" dirty="0"/>
              <a:t>أ</a:t>
            </a:r>
            <a:r>
              <a:rPr lang="ar-SA" sz="4800" b="1" dirty="0" err="1"/>
              <a:t>خبار</a:t>
            </a:r>
            <a:r>
              <a:rPr lang="ar-SA" sz="4800" b="1" dirty="0"/>
              <a:t> أيام سفرين</a:t>
            </a:r>
            <a:endParaRPr lang="en-US" sz="4800" b="1" dirty="0"/>
          </a:p>
          <a:p>
            <a:pPr marL="1074738" algn="ctr" eaLnBrk="0" hangingPunct="0"/>
            <a:r>
              <a:rPr lang="ar-EG" sz="4800" b="1" dirty="0"/>
              <a:t>        	</a:t>
            </a:r>
            <a:endParaRPr lang="en-US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81000" y="2286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4738" algn="ctr"/>
            <a:r>
              <a:rPr lang="ar-EG" sz="4800" b="1" dirty="0"/>
              <a:t>	</a:t>
            </a:r>
            <a:r>
              <a:rPr lang="ar-SA" sz="4800" b="1" dirty="0"/>
              <a:t>عزرا </a:t>
            </a:r>
            <a:r>
              <a:rPr lang="en-US" sz="4800" b="1" dirty="0"/>
              <a:t>–</a:t>
            </a:r>
            <a:r>
              <a:rPr lang="ar-SA" sz="4800" b="1" dirty="0"/>
              <a:t> </a:t>
            </a:r>
            <a:r>
              <a:rPr lang="ar-SA" sz="4800" b="1" dirty="0" err="1"/>
              <a:t>نحميا</a:t>
            </a:r>
            <a:r>
              <a:rPr lang="ar-SA" sz="4800" b="1" dirty="0"/>
              <a:t> </a:t>
            </a:r>
            <a:r>
              <a:rPr lang="en-US" sz="4800" b="1" dirty="0"/>
              <a:t>–</a:t>
            </a:r>
            <a:r>
              <a:rPr lang="ar-SA" sz="4800" b="1" dirty="0"/>
              <a:t> </a:t>
            </a:r>
            <a:r>
              <a:rPr lang="ar-SA" sz="4800" b="1" dirty="0" err="1"/>
              <a:t>أستير</a:t>
            </a:r>
            <a:r>
              <a:rPr lang="ar-SA" sz="4800" b="1" dirty="0"/>
              <a:t> </a:t>
            </a:r>
          </a:p>
          <a:p>
            <a:pPr marL="1074738" algn="ctr" eaLnBrk="0" hangingPunct="0"/>
            <a:r>
              <a:rPr lang="ar-SA" sz="4800" b="1" dirty="0"/>
              <a:t>أيوب </a:t>
            </a:r>
            <a:r>
              <a:rPr lang="en-US" sz="4800" b="1" dirty="0"/>
              <a:t>–</a:t>
            </a:r>
            <a:r>
              <a:rPr lang="ar-SA" sz="4800" b="1" dirty="0"/>
              <a:t> مزامير </a:t>
            </a:r>
            <a:r>
              <a:rPr lang="en-US" sz="4800" b="1" dirty="0"/>
              <a:t>–</a:t>
            </a:r>
            <a:r>
              <a:rPr lang="ar-SA" sz="4800" b="1" dirty="0"/>
              <a:t> أمثال </a:t>
            </a:r>
            <a:r>
              <a:rPr lang="en-US" sz="4800" b="1" dirty="0"/>
              <a:t>–</a:t>
            </a:r>
            <a:r>
              <a:rPr lang="ar-SA" sz="4800" b="1" dirty="0"/>
              <a:t> جامعة </a:t>
            </a:r>
            <a:r>
              <a:rPr lang="en-US" sz="4800" b="1" dirty="0"/>
              <a:t>–</a:t>
            </a:r>
            <a:r>
              <a:rPr lang="ar-EG" sz="4800" b="1" dirty="0"/>
              <a:t> </a:t>
            </a:r>
          </a:p>
          <a:p>
            <a:pPr marL="1074738" algn="ctr" eaLnBrk="0" hangingPunct="0"/>
            <a:r>
              <a:rPr lang="ar-SA" sz="4800" b="1" dirty="0"/>
              <a:t>نشيد </a:t>
            </a:r>
            <a:r>
              <a:rPr lang="ar-SA" sz="4800" b="1" dirty="0" err="1"/>
              <a:t>الانشاد</a:t>
            </a:r>
            <a:r>
              <a:rPr lang="ar-SA" sz="4800" b="1" dirty="0"/>
              <a:t> </a:t>
            </a:r>
          </a:p>
          <a:p>
            <a:pPr marL="1074738" algn="ctr" eaLnBrk="0" hangingPunct="0"/>
            <a:r>
              <a:rPr lang="ar-SA" sz="4800" b="1" dirty="0" err="1"/>
              <a:t>اشعيا</a:t>
            </a:r>
            <a:r>
              <a:rPr lang="ar-SA" sz="4800" b="1" dirty="0"/>
              <a:t> </a:t>
            </a:r>
            <a:r>
              <a:rPr lang="ar-EG" sz="4800" b="1" dirty="0"/>
              <a:t>-دانيال</a:t>
            </a:r>
            <a:r>
              <a:rPr lang="en-US" sz="4800" b="1" dirty="0"/>
              <a:t>–</a:t>
            </a:r>
            <a:r>
              <a:rPr lang="ar-SA" sz="4800" b="1" dirty="0"/>
              <a:t> ارميا </a:t>
            </a:r>
            <a:r>
              <a:rPr lang="en-US" sz="4800" b="1" dirty="0"/>
              <a:t>–</a:t>
            </a:r>
            <a:r>
              <a:rPr lang="ar-SA" sz="4800" b="1" dirty="0"/>
              <a:t> </a:t>
            </a:r>
            <a:r>
              <a:rPr lang="ar-SA" sz="4800" b="1" dirty="0" err="1"/>
              <a:t>مراثى</a:t>
            </a:r>
            <a:r>
              <a:rPr lang="ar-SA" sz="4800" b="1" dirty="0"/>
              <a:t>  - </a:t>
            </a:r>
            <a:r>
              <a:rPr lang="ar-SA" sz="4800" b="1" dirty="0" err="1"/>
              <a:t>حزقيال</a:t>
            </a:r>
            <a:endParaRPr lang="en-US" sz="4800" b="1" dirty="0"/>
          </a:p>
          <a:p>
            <a:pPr marL="1074738" algn="ctr" eaLnBrk="0" hangingPunct="0"/>
            <a:r>
              <a:rPr lang="ar-EG" sz="4800" b="1" dirty="0"/>
              <a:t> </a:t>
            </a:r>
            <a:r>
              <a:rPr lang="ar-SA" sz="4800" b="1" dirty="0" err="1"/>
              <a:t>هوشع</a:t>
            </a:r>
            <a:r>
              <a:rPr lang="ar-SA" sz="4800" b="1" dirty="0"/>
              <a:t>  - </a:t>
            </a:r>
            <a:r>
              <a:rPr lang="ar-SA" sz="4800" b="1" dirty="0" err="1"/>
              <a:t>يوئيل</a:t>
            </a:r>
            <a:r>
              <a:rPr lang="ar-SA" sz="4800" b="1" dirty="0"/>
              <a:t> </a:t>
            </a:r>
            <a:r>
              <a:rPr lang="en-US" sz="4800" b="1" dirty="0"/>
              <a:t>–</a:t>
            </a:r>
            <a:r>
              <a:rPr lang="ar-SA" sz="4800" b="1" dirty="0"/>
              <a:t> </a:t>
            </a:r>
            <a:r>
              <a:rPr lang="ar-SA" sz="4800" b="1" dirty="0" err="1"/>
              <a:t>عاموس</a:t>
            </a:r>
            <a:endParaRPr lang="en-US" sz="4800" b="1" dirty="0"/>
          </a:p>
          <a:p>
            <a:pPr marL="1074738" algn="ctr" eaLnBrk="0" hangingPunct="0"/>
            <a:r>
              <a:rPr lang="ar-SA" sz="4800" b="1" dirty="0" err="1"/>
              <a:t>عوبديا</a:t>
            </a:r>
            <a:r>
              <a:rPr lang="ar-SA" sz="4800" b="1" dirty="0"/>
              <a:t> </a:t>
            </a:r>
            <a:r>
              <a:rPr lang="en-US" sz="4800" b="1" dirty="0"/>
              <a:t>–</a:t>
            </a:r>
            <a:r>
              <a:rPr lang="ar-SA" sz="4800" b="1" dirty="0"/>
              <a:t> يونان </a:t>
            </a:r>
            <a:r>
              <a:rPr lang="en-US" sz="4800" b="1" dirty="0"/>
              <a:t>–</a:t>
            </a:r>
            <a:r>
              <a:rPr lang="ar-SA" sz="4800" b="1" dirty="0"/>
              <a:t> </a:t>
            </a:r>
            <a:r>
              <a:rPr lang="ar-SA" sz="4800" b="1" dirty="0" err="1"/>
              <a:t>ميخا</a:t>
            </a:r>
            <a:r>
              <a:rPr lang="ar-SA" sz="4800" b="1" dirty="0"/>
              <a:t> </a:t>
            </a:r>
          </a:p>
          <a:p>
            <a:pPr marL="1074738" algn="ctr" eaLnBrk="0" hangingPunct="0"/>
            <a:r>
              <a:rPr lang="ar-SA" sz="4800" b="1" dirty="0" err="1"/>
              <a:t>ناحوم</a:t>
            </a:r>
            <a:r>
              <a:rPr lang="ar-SA" sz="4800" b="1" dirty="0"/>
              <a:t> </a:t>
            </a:r>
            <a:r>
              <a:rPr lang="en-US" sz="4800" b="1" dirty="0"/>
              <a:t>–</a:t>
            </a:r>
            <a:r>
              <a:rPr lang="ar-SA" sz="4800" b="1" dirty="0"/>
              <a:t> </a:t>
            </a:r>
            <a:r>
              <a:rPr lang="ar-SA" sz="4800" b="1" dirty="0" err="1"/>
              <a:t>حبقوق</a:t>
            </a:r>
            <a:r>
              <a:rPr lang="ar-SA" sz="4800" b="1" dirty="0"/>
              <a:t> - </a:t>
            </a:r>
            <a:r>
              <a:rPr lang="ar-SA" sz="4800" b="1" dirty="0" err="1"/>
              <a:t>صفنيا</a:t>
            </a:r>
            <a:endParaRPr lang="en-US" sz="4800" b="1" dirty="0"/>
          </a:p>
          <a:p>
            <a:pPr marL="1074738" algn="ctr" eaLnBrk="0" hangingPunct="0"/>
            <a:r>
              <a:rPr lang="ar-SA" sz="4800" b="1" dirty="0" err="1"/>
              <a:t>حجى</a:t>
            </a:r>
            <a:r>
              <a:rPr lang="ar-SA" sz="4800" b="1" dirty="0"/>
              <a:t> </a:t>
            </a:r>
            <a:r>
              <a:rPr lang="en-US" sz="4800" b="1" dirty="0"/>
              <a:t>–</a:t>
            </a:r>
            <a:r>
              <a:rPr lang="ar-SA" sz="4800" b="1" dirty="0"/>
              <a:t> زكريا  - </a:t>
            </a:r>
            <a:r>
              <a:rPr lang="ar-SA" sz="4800" b="1" dirty="0" err="1"/>
              <a:t>ملاخى</a:t>
            </a:r>
            <a:endParaRPr lang="en-US" sz="4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0" y="152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4738" algn="ctr"/>
            <a:r>
              <a:rPr lang="ar-SA" sz="4000" b="1" dirty="0">
                <a:ea typeface="Times New Roman" pitchFamily="18" charset="0"/>
              </a:rPr>
              <a:t>والعهد الجديد يحتوى على :</a:t>
            </a:r>
            <a:r>
              <a:rPr lang="en-US" sz="4000" b="1" dirty="0">
                <a:solidFill>
                  <a:srgbClr val="000000"/>
                </a:solidFill>
                <a:ea typeface="Times New Roman" pitchFamily="18" charset="0"/>
              </a:rPr>
              <a:t> </a:t>
            </a:r>
            <a:endParaRPr lang="en-US" sz="4000" b="1" dirty="0">
              <a:ea typeface="Times New Roman" pitchFamily="18" charset="0"/>
            </a:endParaRPr>
          </a:p>
          <a:p>
            <a:pPr marL="1074738" algn="ctr" eaLnBrk="0" hangingPunct="0"/>
            <a:r>
              <a:rPr lang="ar-SA" sz="4000" b="1" dirty="0"/>
              <a:t>متى </a:t>
            </a:r>
            <a:r>
              <a:rPr lang="en-US" sz="4000" b="1" dirty="0"/>
              <a:t>–</a:t>
            </a:r>
            <a:r>
              <a:rPr lang="ar-SA" sz="4000" b="1" dirty="0"/>
              <a:t> </a:t>
            </a:r>
            <a:r>
              <a:rPr lang="ar-SA" sz="4000" b="1" dirty="0" err="1"/>
              <a:t>مرقس</a:t>
            </a:r>
            <a:r>
              <a:rPr lang="ar-SA" sz="4000" b="1" dirty="0"/>
              <a:t> </a:t>
            </a:r>
            <a:r>
              <a:rPr lang="en-US" sz="4000" b="1" dirty="0"/>
              <a:t>–</a:t>
            </a:r>
            <a:r>
              <a:rPr lang="ar-SA" sz="4000" b="1" dirty="0"/>
              <a:t> لوقا </a:t>
            </a:r>
            <a:r>
              <a:rPr lang="ar-SA" sz="4000" b="1" dirty="0" err="1"/>
              <a:t>و</a:t>
            </a:r>
            <a:r>
              <a:rPr lang="ar-SA" sz="4000" b="1" dirty="0"/>
              <a:t> يوحنا</a:t>
            </a:r>
            <a:endParaRPr lang="ar-EG" sz="4000" b="1" dirty="0"/>
          </a:p>
          <a:p>
            <a:pPr marL="1074738" algn="ctr" eaLnBrk="0" hangingPunct="0"/>
            <a:r>
              <a:rPr lang="ar-SA" sz="4000" b="1" dirty="0"/>
              <a:t>أعمال الرسل </a:t>
            </a:r>
            <a:r>
              <a:rPr lang="en-US" sz="4000" b="1" dirty="0"/>
              <a:t>–</a:t>
            </a:r>
            <a:r>
              <a:rPr lang="ar-SA" sz="4000" b="1" dirty="0"/>
              <a:t> رومية </a:t>
            </a:r>
            <a:r>
              <a:rPr lang="en-US" sz="4000" b="1" dirty="0"/>
              <a:t>–</a:t>
            </a:r>
          </a:p>
          <a:p>
            <a:pPr marL="1074738" algn="ctr" eaLnBrk="0" hangingPunct="0"/>
            <a:r>
              <a:rPr lang="ar-SA" sz="4000" b="1" dirty="0" err="1"/>
              <a:t>كورنثوس</a:t>
            </a:r>
            <a:r>
              <a:rPr lang="ar-SA" sz="4000" b="1" dirty="0"/>
              <a:t> رسالتين</a:t>
            </a:r>
            <a:endParaRPr lang="en-US" sz="4000" b="1" dirty="0"/>
          </a:p>
          <a:p>
            <a:pPr marL="1074738" algn="ctr" eaLnBrk="0" hangingPunct="0"/>
            <a:r>
              <a:rPr lang="ar-SA" sz="4000" b="1" dirty="0" err="1"/>
              <a:t>غلاطية</a:t>
            </a:r>
            <a:r>
              <a:rPr lang="ar-SA" sz="4000" b="1" dirty="0"/>
              <a:t>  - </a:t>
            </a:r>
            <a:r>
              <a:rPr lang="ar-SA" sz="4000" b="1" dirty="0" err="1"/>
              <a:t>أفسس</a:t>
            </a:r>
            <a:r>
              <a:rPr lang="ar-SA" sz="4000" b="1" dirty="0"/>
              <a:t> </a:t>
            </a:r>
            <a:r>
              <a:rPr lang="en-US" sz="4000" b="1" dirty="0"/>
              <a:t>–</a:t>
            </a:r>
            <a:r>
              <a:rPr lang="ar-SA" sz="4000" b="1" dirty="0"/>
              <a:t> </a:t>
            </a:r>
            <a:r>
              <a:rPr lang="ar-SA" sz="4000" b="1" dirty="0" err="1"/>
              <a:t>فيليبى</a:t>
            </a:r>
            <a:r>
              <a:rPr lang="ar-SA" sz="4000" b="1" dirty="0"/>
              <a:t> </a:t>
            </a:r>
            <a:r>
              <a:rPr lang="ar-SA" sz="4000" b="1" dirty="0" err="1"/>
              <a:t>وكولوسى</a:t>
            </a:r>
            <a:endParaRPr lang="en-US" sz="4000" b="1" dirty="0"/>
          </a:p>
          <a:p>
            <a:pPr marL="1074738" algn="ctr" eaLnBrk="0" hangingPunct="0"/>
            <a:r>
              <a:rPr lang="ar-SA" sz="4000" b="1" dirty="0" err="1"/>
              <a:t>تسالونيكى</a:t>
            </a:r>
            <a:r>
              <a:rPr lang="ar-SA" sz="4000" b="1" dirty="0"/>
              <a:t> رسالتين </a:t>
            </a:r>
            <a:r>
              <a:rPr lang="ar-SA" sz="4000" b="1" dirty="0" err="1">
                <a:latin typeface="Times New Roman" pitchFamily="18" charset="0"/>
              </a:rPr>
              <a:t>وتيموثاوس</a:t>
            </a:r>
            <a:r>
              <a:rPr lang="ar-SA" sz="4000" b="1" dirty="0">
                <a:latin typeface="Times New Roman" pitchFamily="18" charset="0"/>
              </a:rPr>
              <a:t> رسالتي</a:t>
            </a:r>
            <a:r>
              <a:rPr lang="en-US" sz="4000" b="1" dirty="0"/>
              <a:t> </a:t>
            </a:r>
            <a:r>
              <a:rPr lang="ar-SA" sz="4000" b="1" dirty="0" err="1"/>
              <a:t>تيطس</a:t>
            </a:r>
            <a:r>
              <a:rPr lang="ar-SA" sz="4000" b="1" dirty="0"/>
              <a:t> </a:t>
            </a:r>
            <a:r>
              <a:rPr lang="en-US" sz="4000" b="1" dirty="0"/>
              <a:t>–</a:t>
            </a:r>
            <a:r>
              <a:rPr lang="ar-SA" sz="4000" b="1" dirty="0"/>
              <a:t> فليمون </a:t>
            </a:r>
            <a:r>
              <a:rPr lang="en-US" sz="4000" b="1" dirty="0"/>
              <a:t>–</a:t>
            </a:r>
            <a:r>
              <a:rPr lang="ar-SA" sz="4000" b="1" dirty="0"/>
              <a:t> عبرانيين</a:t>
            </a:r>
            <a:endParaRPr lang="en-US" sz="4000" b="1" dirty="0"/>
          </a:p>
          <a:p>
            <a:pPr marL="1074738" algn="ctr" eaLnBrk="0" hangingPunct="0"/>
            <a:r>
              <a:rPr lang="ar-EG" sz="4000" b="1" dirty="0"/>
              <a:t> </a:t>
            </a:r>
            <a:r>
              <a:rPr lang="ar-SA" sz="4000" b="1" dirty="0"/>
              <a:t>يعقوب وبطرس رسالتين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endParaRPr lang="en-US" sz="4000" b="1" dirty="0"/>
          </a:p>
          <a:p>
            <a:pPr marL="1074738" algn="ctr" eaLnBrk="0" hangingPunct="0"/>
            <a:r>
              <a:rPr lang="ar-EG" sz="4000" b="1" dirty="0"/>
              <a:t>   </a:t>
            </a:r>
            <a:r>
              <a:rPr lang="ar-SA" sz="4000" b="1" dirty="0"/>
              <a:t>ويوحنا ثلاث </a:t>
            </a:r>
            <a:r>
              <a:rPr lang="ar-SA" sz="4000" b="1" dirty="0" err="1"/>
              <a:t>رسايل</a:t>
            </a:r>
            <a:r>
              <a:rPr lang="ar-SA" sz="4000" b="1" dirty="0"/>
              <a:t> </a:t>
            </a:r>
            <a:r>
              <a:rPr lang="ar-EG" sz="4000" b="1" dirty="0"/>
              <a:t> </a:t>
            </a:r>
            <a:r>
              <a:rPr lang="ar-SA" sz="4000" b="1" dirty="0"/>
              <a:t>ويهوذا</a:t>
            </a:r>
            <a:endParaRPr lang="en-US" sz="4000" b="1" dirty="0"/>
          </a:p>
          <a:p>
            <a:pPr marL="1074738" algn="ctr" eaLnBrk="0" hangingPunct="0"/>
            <a:r>
              <a:rPr lang="ar-SA" sz="4000" b="1" dirty="0"/>
              <a:t>وأخيراً سفر الرؤيا</a:t>
            </a:r>
            <a:r>
              <a:rPr lang="ar-EG" sz="4000" b="1" dirty="0"/>
              <a:t> </a:t>
            </a:r>
            <a:endParaRPr lang="en-US" sz="4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</TotalTime>
  <Words>141</Words>
  <Application>Microsoft Office PowerPoint</Application>
  <PresentationFormat>عرض على الشاشة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185</cp:revision>
  <dcterms:created xsi:type="dcterms:W3CDTF">2021-12-07T14:30:00Z</dcterms:created>
  <dcterms:modified xsi:type="dcterms:W3CDTF">2023-05-23T12:11:03Z</dcterms:modified>
</cp:coreProperties>
</file>