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8" r:id="rId5"/>
    <p:sldId id="371" r:id="rId6"/>
    <p:sldId id="379" r:id="rId7"/>
    <p:sldId id="373" r:id="rId8"/>
    <p:sldId id="380" r:id="rId9"/>
    <p:sldId id="375" r:id="rId10"/>
    <p:sldId id="38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8"/>
            <p14:sldId id="371"/>
            <p14:sldId id="379"/>
            <p14:sldId id="373"/>
            <p14:sldId id="380"/>
            <p14:sldId id="375"/>
            <p14:sldId id="38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الكل يبحث عنك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الكــل يبحث عنـــك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بطريقة أم </a:t>
            </a:r>
            <a:r>
              <a:rPr lang="ar-EG" sz="8000" b="1" dirty="0" err="1">
                <a:solidFill>
                  <a:srgbClr val="003300"/>
                </a:solidFill>
              </a:rPr>
              <a:t>آخـــرى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القلب أنت وضعت 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شوقـــاً إليــــك أنت  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0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الكــل يبحث عنـــك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بطريقة أم </a:t>
            </a:r>
            <a:r>
              <a:rPr lang="ar-EG" sz="8000" b="1" dirty="0" err="1">
                <a:solidFill>
                  <a:srgbClr val="003300"/>
                </a:solidFill>
              </a:rPr>
              <a:t>آخـــرى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القلب أنت وضعت 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شوقـــاً إليــــك أنت  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من السماء نزلت</a:t>
            </a:r>
            <a:br>
              <a:rPr lang="en-US" sz="8000" b="1" dirty="0"/>
            </a:br>
            <a:r>
              <a:rPr lang="ar-EG" sz="8000" b="1" dirty="0"/>
              <a:t> بيننا عشت وجلـت</a:t>
            </a:r>
            <a:br>
              <a:rPr lang="ar-EG" sz="8000" b="1" dirty="0"/>
            </a:br>
            <a:r>
              <a:rPr lang="ar-EG" sz="8000" b="1" dirty="0"/>
              <a:t> على الصليب ذبحت  </a:t>
            </a:r>
            <a:br>
              <a:rPr lang="en-US" sz="8000" b="1" dirty="0"/>
            </a:br>
            <a:r>
              <a:rPr lang="ar-EG" sz="8000" b="1" dirty="0"/>
              <a:t> عوناً </a:t>
            </a:r>
            <a:r>
              <a:rPr lang="ar-EG" sz="8000" b="1" dirty="0" err="1"/>
              <a:t>للأنسان</a:t>
            </a:r>
            <a:r>
              <a:rPr lang="ar-EG" sz="8000" b="1" dirty="0"/>
              <a:t> صرت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الكــل يبحث عنـــك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بطريقة أم </a:t>
            </a:r>
            <a:r>
              <a:rPr lang="ar-EG" sz="8000" b="1" dirty="0" err="1">
                <a:solidFill>
                  <a:srgbClr val="003300"/>
                </a:solidFill>
              </a:rPr>
              <a:t>آخـــرى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القلب أنت وضعت 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شوقـــاً إليــــك أنت  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4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يسوع القلب ملكت</a:t>
            </a:r>
            <a:br>
              <a:rPr lang="en-US" sz="8000" b="1" dirty="0"/>
            </a:br>
            <a:r>
              <a:rPr lang="ar-EG" sz="8000" b="1" dirty="0"/>
              <a:t>أمان وسلام ملأت</a:t>
            </a:r>
            <a:br>
              <a:rPr lang="ar-EG" sz="8000" b="1" dirty="0"/>
            </a:br>
            <a:r>
              <a:rPr lang="ar-EG" sz="8000" b="1" dirty="0"/>
              <a:t>روحي أنت أنقذت </a:t>
            </a:r>
            <a:br>
              <a:rPr lang="en-US" sz="8000" b="1" dirty="0"/>
            </a:br>
            <a:r>
              <a:rPr lang="ar-EG" sz="8000" b="1" dirty="0"/>
              <a:t>  كرامة لمثلي وهبت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الكــل يبحث عنـــك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بطريقة أم </a:t>
            </a:r>
            <a:r>
              <a:rPr lang="ar-EG" sz="8000" b="1" dirty="0" err="1">
                <a:solidFill>
                  <a:srgbClr val="003300"/>
                </a:solidFill>
              </a:rPr>
              <a:t>آخـــرى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القلب أنت وضعت 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شوقـــاً إليــــك أنت  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5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الكل حسناً صنعت</a:t>
            </a:r>
            <a:br>
              <a:rPr lang="en-US" sz="8000" b="1" dirty="0"/>
            </a:br>
            <a:r>
              <a:rPr lang="ar-EG" sz="8000" b="1" dirty="0"/>
              <a:t>الأبدية في القلب جعلت</a:t>
            </a:r>
          </a:p>
          <a:p>
            <a:pPr algn="ctr"/>
            <a:r>
              <a:rPr lang="ar-EG" sz="8000" b="1" dirty="0"/>
              <a:t>سماءً جدية خلقت</a:t>
            </a:r>
            <a:br>
              <a:rPr lang="en-US" sz="8000" b="1" dirty="0"/>
            </a:br>
            <a:r>
              <a:rPr lang="ar-EG" sz="8000" b="1" dirty="0"/>
              <a:t> مـــع الأنسان سكنت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الكــل يبحث عنـــك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بطريقة أم </a:t>
            </a:r>
            <a:r>
              <a:rPr lang="ar-EG" sz="8000" b="1" dirty="0" err="1">
                <a:solidFill>
                  <a:srgbClr val="003300"/>
                </a:solidFill>
              </a:rPr>
              <a:t>آخـــرى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في القلب أنت وضعت  </a:t>
            </a:r>
            <a:br>
              <a:rPr lang="en-US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شوقـــاً إليــــك أنت  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2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إلى السماء صعدت </a:t>
            </a:r>
            <a:br>
              <a:rPr lang="en-US" sz="8000" b="1" dirty="0"/>
            </a:br>
            <a:r>
              <a:rPr lang="ar-EG" sz="8000" b="1" dirty="0"/>
              <a:t>منازلاً أعــددت</a:t>
            </a:r>
            <a:br>
              <a:rPr lang="ar-EG" sz="8000" b="1" dirty="0"/>
            </a:br>
            <a:r>
              <a:rPr lang="ar-EG" sz="8000" b="1" dirty="0"/>
              <a:t>والروح قد أرسلت   </a:t>
            </a:r>
            <a:br>
              <a:rPr lang="en-US" sz="8000" b="1" dirty="0"/>
            </a:br>
            <a:r>
              <a:rPr lang="ar-EG" sz="8000" b="1" dirty="0"/>
              <a:t>إلينا قــد أعطيت</a:t>
            </a: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143</Words>
  <Application>Microsoft Office PowerPoint</Application>
  <PresentationFormat>عرض على الشاشة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2023-12-30T11:40:16Z</dcterms:modified>
</cp:coreProperties>
</file>