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03" r:id="rId3"/>
    <p:sldId id="304" r:id="rId4"/>
    <p:sldId id="30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2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الكل يعلي </a:t>
            </a:r>
            <a:r>
              <a:rPr lang="ar-EG" sz="7200" b="1" dirty="0" err="1"/>
              <a:t>هتافة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الكل يعلي هتافه ويسجد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لمليكنا</a:t>
            </a: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وقلب الشعب يخافه ده إلهنا وسيدنا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دي كنيسة واحدة فداها وحفظها وخلاها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وسط الغربة منارة والمجد لإلهنا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 زينة الكنيسة عبادة تتقدس بسجودها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وتكرم اسم مسيحها اللي مات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علشانها</a:t>
            </a:r>
            <a:endParaRPr lang="ar-EG" sz="54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دي كنيسة رافعة الراية والدم عليها حماية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وصليب رب الأرباب والموت هو حياتها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20108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 كنيسة رسولية بإلهها فرحانة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فرح الرب قوتها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وهاتفضل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سهرانة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فيها النعمة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بتكفي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والمطروح مشفي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شايفة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إلهها في عرشه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بتصلي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يا أبانا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28866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3184</TotalTime>
  <Words>77</Words>
  <Application>Microsoft Office PowerPoint</Application>
  <PresentationFormat>عرض على الشاشة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236</cp:revision>
  <dcterms:created xsi:type="dcterms:W3CDTF">2021-12-07T14:30:00Z</dcterms:created>
  <dcterms:modified xsi:type="dcterms:W3CDTF">2022-11-30T12:12:25Z</dcterms:modified>
</cp:coreProperties>
</file>