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6"/>
            <p14:sldId id="377"/>
            <p14:sldId id="378"/>
            <p14:sldId id="379"/>
            <p14:sldId id="380"/>
            <p14:sldId id="381"/>
            <p14:sldId id="38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88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الكل يمضي ويزول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الكل يمضي ويزول</a:t>
            </a:r>
          </a:p>
          <a:p>
            <a:pPr algn="ctr" rtl="1">
              <a:defRPr/>
            </a:pPr>
            <a:r>
              <a:rPr lang="ar-EG" sz="7200" b="1" dirty="0"/>
              <a:t>لا شيءَ يبقى لا يحول</a:t>
            </a:r>
          </a:p>
          <a:p>
            <a:pPr algn="ctr" rtl="1">
              <a:defRPr/>
            </a:pPr>
            <a:r>
              <a:rPr lang="ar-EG" sz="7200" b="1" dirty="0"/>
              <a:t>لا يبقى عُشبٌ في الحقول</a:t>
            </a:r>
          </a:p>
          <a:p>
            <a:pPr algn="ctr" rtl="1">
              <a:defRPr/>
            </a:pPr>
            <a:r>
              <a:rPr lang="ar-EG" sz="7200" b="1" dirty="0"/>
              <a:t>والزهر أيضا للذبول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/>
              <a:t>يا ربي أنت وحدكَ</a:t>
            </a:r>
          </a:p>
          <a:p>
            <a:pPr algn="ctr" rtl="1">
              <a:defRPr/>
            </a:pPr>
            <a:r>
              <a:rPr lang="ar-EG" sz="7200" b="1"/>
              <a:t>تبقى وكلها تبيدْ</a:t>
            </a:r>
          </a:p>
          <a:p>
            <a:pPr algn="ctr" rtl="1">
              <a:defRPr/>
            </a:pPr>
            <a:r>
              <a:rPr lang="ar-EG" sz="7200" b="1"/>
              <a:t>لا دورانَ لا تغيير</a:t>
            </a:r>
          </a:p>
          <a:p>
            <a:pPr algn="ctr" rtl="1">
              <a:defRPr/>
            </a:pPr>
            <a:r>
              <a:rPr lang="ar-EG" sz="7200" b="1"/>
              <a:t>فيك يا سيدي المجيدْ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 يا سيدي ليسَ سواك</a:t>
            </a:r>
          </a:p>
          <a:p>
            <a:pPr algn="ctr" rtl="1">
              <a:defRPr/>
            </a:pPr>
            <a:r>
              <a:rPr lang="ar-EG" sz="7200" b="1" dirty="0"/>
              <a:t>فأنت تبقى في عُلاك</a:t>
            </a:r>
          </a:p>
          <a:p>
            <a:pPr algn="ctr" rtl="1">
              <a:defRPr/>
            </a:pPr>
            <a:r>
              <a:rPr lang="ar-EG" sz="7200" b="1" dirty="0"/>
              <a:t>كما بالأمس لا تزال</a:t>
            </a:r>
          </a:p>
          <a:p>
            <a:pPr algn="ctr" rtl="1">
              <a:defRPr/>
            </a:pPr>
            <a:r>
              <a:rPr lang="ar-EG" sz="7200" b="1" dirty="0"/>
              <a:t>تغييرُك من المُحال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 err="1"/>
              <a:t>لالاك</a:t>
            </a:r>
            <a:r>
              <a:rPr lang="ar-EG" sz="7200" b="1" dirty="0"/>
              <a:t> أمضي في ضياع</a:t>
            </a:r>
          </a:p>
          <a:p>
            <a:pPr algn="ctr" rtl="1">
              <a:defRPr/>
            </a:pPr>
            <a:r>
              <a:rPr lang="ar-EG" sz="7200" b="1" dirty="0"/>
              <a:t>كي أنتهي إلى الضياعْ</a:t>
            </a:r>
          </a:p>
          <a:p>
            <a:pPr algn="ctr" rtl="1">
              <a:defRPr/>
            </a:pPr>
            <a:r>
              <a:rPr lang="ar-EG" sz="7200" b="1" dirty="0"/>
              <a:t>شكرا لك فأنتَ لي</a:t>
            </a:r>
          </a:p>
          <a:p>
            <a:pPr algn="ctr" rtl="1">
              <a:defRPr/>
            </a:pPr>
            <a:r>
              <a:rPr lang="ar-EG" sz="7200" b="1" dirty="0"/>
              <a:t>إني لك ربي العلي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 صديقي يمضي والجفاءْ</a:t>
            </a:r>
          </a:p>
          <a:p>
            <a:pPr algn="ctr" rtl="1">
              <a:defRPr/>
            </a:pPr>
            <a:r>
              <a:rPr lang="ar-EG" sz="7200" b="1" dirty="0"/>
              <a:t>قد سادَ من بعدِ الوفاء</a:t>
            </a:r>
          </a:p>
          <a:p>
            <a:pPr algn="ctr" rtl="1">
              <a:defRPr/>
            </a:pPr>
            <a:r>
              <a:rPr lang="ar-EG" sz="7200" b="1" dirty="0"/>
              <a:t>وفاؤهُ كان وفاء</a:t>
            </a:r>
          </a:p>
          <a:p>
            <a:pPr algn="ctr" rtl="1">
              <a:defRPr/>
            </a:pPr>
            <a:r>
              <a:rPr lang="ar-EG" sz="7200" b="1" dirty="0"/>
              <a:t>الآن صار كالهباء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962085"/>
            <a:ext cx="91440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لكنك ربَّ السماء</a:t>
            </a:r>
          </a:p>
          <a:p>
            <a:pPr algn="ctr" rtl="1">
              <a:defRPr/>
            </a:pPr>
            <a:r>
              <a:rPr lang="ar-EG" sz="7200" b="1" dirty="0"/>
              <a:t>أوفى من كلِّ الأصدقاء</a:t>
            </a:r>
          </a:p>
          <a:p>
            <a:pPr algn="ctr" rtl="1">
              <a:defRPr/>
            </a:pPr>
            <a:r>
              <a:rPr lang="ar-EG" sz="7200" b="1" dirty="0"/>
              <a:t>ففي يسوعي </a:t>
            </a:r>
            <a:r>
              <a:rPr lang="ar-EG" sz="7200" b="1" dirty="0" err="1"/>
              <a:t>الألزقِ</a:t>
            </a:r>
            <a:endParaRPr lang="ar-EG" sz="7200" b="1" dirty="0"/>
          </a:p>
          <a:p>
            <a:pPr algn="ctr" rtl="1">
              <a:defRPr/>
            </a:pPr>
            <a:r>
              <a:rPr lang="ar-EG" sz="7200" b="1" dirty="0"/>
              <a:t>مِن إخوتي ليَ العزاء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4-</a:t>
            </a:r>
            <a:br>
              <a:rPr lang="ar-EG" sz="7200" b="1" dirty="0"/>
            </a:br>
            <a:r>
              <a:rPr lang="ar-EG" sz="7200" b="1" dirty="0"/>
              <a:t> العمر يمضي ويزولْ</a:t>
            </a:r>
          </a:p>
          <a:p>
            <a:pPr algn="ctr" rtl="1">
              <a:defRPr/>
            </a:pPr>
            <a:r>
              <a:rPr lang="ar-EG" sz="7200" b="1" dirty="0"/>
              <a:t>مثلَ بخارٍ لا يطولْ</a:t>
            </a:r>
          </a:p>
          <a:p>
            <a:pPr algn="ctr" rtl="1">
              <a:defRPr/>
            </a:pPr>
            <a:r>
              <a:rPr lang="ar-EG" sz="7200" b="1" dirty="0"/>
              <a:t>تمضي الأيام والسنون</a:t>
            </a:r>
          </a:p>
          <a:p>
            <a:pPr algn="ctr" rtl="1">
              <a:defRPr/>
            </a:pPr>
            <a:r>
              <a:rPr lang="ar-EG" sz="7200" b="1" dirty="0"/>
              <a:t>تمضي تطير لا تكون 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962085"/>
            <a:ext cx="90678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/>
              <a:t>لكن في هذا لي العزاء</a:t>
            </a:r>
          </a:p>
          <a:p>
            <a:pPr algn="ctr" rtl="1"/>
            <a:r>
              <a:rPr lang="ar-EG" sz="7200" b="1"/>
              <a:t>فهْو يقرّبُ السماء</a:t>
            </a:r>
          </a:p>
          <a:p>
            <a:pPr algn="ctr" rtl="1"/>
            <a:r>
              <a:rPr lang="ar-EG" sz="7200" b="1"/>
              <a:t>يوما سيأتي بالبهاء</a:t>
            </a:r>
          </a:p>
          <a:p>
            <a:pPr algn="ctr" rtl="1"/>
            <a:r>
              <a:rPr lang="ar-EG" sz="7200" b="1"/>
              <a:t>ما أمجدَ يومَ اللقاء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</TotalTime>
  <Words>139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191</cp:revision>
  <dcterms:created xsi:type="dcterms:W3CDTF">2021-12-07T14:30:00Z</dcterms:created>
  <dcterms:modified xsi:type="dcterms:W3CDTF">2023-12-30T11:48:03Z</dcterms:modified>
</cp:coreProperties>
</file>