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3"/>
            <p14:sldId id="37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7" d="100"/>
          <a:sy n="67" d="100"/>
        </p:scale>
        <p:origin x="176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الكنيسة أمي</a:t>
            </a:r>
            <a:endParaRPr lang="en-US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106039"/>
            <a:ext cx="9982199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الكنيسة أمي وأنا ابنها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وغالية عليَّ وفي دمي حبها</a:t>
            </a: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/>
              <a:t>بحبك يا كنيستي </a:t>
            </a:r>
            <a:br>
              <a:rPr lang="ar-EG" sz="8000" b="1" dirty="0"/>
            </a:br>
            <a:r>
              <a:rPr lang="ar-EG" sz="8000" b="1" dirty="0"/>
              <a:t>يا عروس الإله</a:t>
            </a:r>
            <a:br>
              <a:rPr lang="ar-EG" sz="8000" b="1" dirty="0"/>
            </a:br>
            <a:r>
              <a:rPr lang="ar-EG" sz="8000" b="1" dirty="0"/>
              <a:t>أفديكِ بحياتي</a:t>
            </a:r>
            <a:br>
              <a:rPr lang="ar-EG" sz="8000" b="1" dirty="0"/>
            </a:br>
            <a:r>
              <a:rPr lang="ar-EG" sz="8000" b="1" dirty="0"/>
              <a:t>ما هو أنتِ الحياة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106039"/>
            <a:ext cx="9982199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الكنيسة أمي وأنا ابنها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وغالية عليَّ وفي دمي حبها</a:t>
            </a: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 err="1"/>
              <a:t>الشهدا</a:t>
            </a:r>
            <a:r>
              <a:rPr lang="ar-EG" sz="8000" b="1" dirty="0"/>
              <a:t> الغاليين </a:t>
            </a:r>
            <a:br>
              <a:rPr lang="ar-EG" sz="8000" b="1" dirty="0"/>
            </a:br>
            <a:r>
              <a:rPr lang="ar-EG" sz="8000" b="1" dirty="0"/>
              <a:t>من قبلي حبوكِ</a:t>
            </a:r>
            <a:br>
              <a:rPr lang="ar-EG" sz="8000" b="1" dirty="0"/>
            </a:br>
            <a:r>
              <a:rPr lang="ar-EG" sz="8000" b="1" dirty="0"/>
              <a:t>بالدم الغالي</a:t>
            </a:r>
            <a:br>
              <a:rPr lang="ar-EG" sz="8000" b="1" dirty="0"/>
            </a:br>
            <a:r>
              <a:rPr lang="ar-EG" sz="8000" b="1" dirty="0"/>
              <a:t>كانوا </a:t>
            </a:r>
            <a:r>
              <a:rPr lang="ar-EG" sz="8000" b="1" dirty="0" err="1"/>
              <a:t>بيفدوكِ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106039"/>
            <a:ext cx="9982199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الكنيسة أمي وأنا ابنها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وغالية عليَّ وفي دمي حبها</a:t>
            </a: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/>
              <a:t>إلهنا العظيم</a:t>
            </a:r>
            <a:br>
              <a:rPr lang="ar-EG" sz="8000" b="1" dirty="0"/>
            </a:br>
            <a:r>
              <a:rPr lang="ar-EG" sz="8000" b="1" dirty="0"/>
              <a:t>وعد يحميكِ</a:t>
            </a:r>
            <a:br>
              <a:rPr lang="ar-EG" sz="8000" b="1" dirty="0"/>
            </a:br>
            <a:r>
              <a:rPr lang="ar-EG" sz="8000" b="1" dirty="0"/>
              <a:t>وأبواب الجحيم</a:t>
            </a:r>
            <a:br>
              <a:rPr lang="ar-EG" sz="8000" b="1" dirty="0"/>
            </a:br>
            <a:r>
              <a:rPr lang="ar-EG" sz="8000" b="1" dirty="0"/>
              <a:t>لن تقوى عليكِ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106039"/>
            <a:ext cx="9982199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الكنيسة أمي وأنا ابنها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وغالية عليَّ وفي دمي حبها</a:t>
            </a: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1658</TotalTime>
  <Words>82</Words>
  <Application>Microsoft Office PowerPoint</Application>
  <PresentationFormat>عرض على الشاشة (4:3)</PresentationFormat>
  <Paragraphs>9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190</cp:revision>
  <dcterms:created xsi:type="dcterms:W3CDTF">2021-12-07T14:30:00Z</dcterms:created>
  <dcterms:modified xsi:type="dcterms:W3CDTF">2023-12-30T11:49:39Z</dcterms:modified>
</cp:coreProperties>
</file>