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274" r:id="rId5"/>
    <p:sldId id="35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74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6000" b="1" dirty="0"/>
              <a:t>اللـص عنـدمـا دنـت نهـايـة الحيـاة</a:t>
            </a:r>
            <a:endParaRPr lang="en-US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18490"/>
            <a:ext cx="9982199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5400" b="1" dirty="0"/>
              <a:t>اللـص عنـدمـا دنـت نهـايـة الحيـاة </a:t>
            </a:r>
            <a:br>
              <a:rPr lang="ar-SA" sz="5400" b="1" dirty="0"/>
            </a:br>
            <a:r>
              <a:rPr lang="ar-SA" sz="5400" b="1" dirty="0"/>
              <a:t> وخـاف أن تفصلـهُ عـن الـرجـا الـوفـاه </a:t>
            </a:r>
            <a:br>
              <a:rPr lang="ar-SA" sz="5400" b="1" dirty="0"/>
            </a:br>
            <a:r>
              <a:rPr lang="ar-SA" sz="5400" b="1" dirty="0"/>
              <a:t>دعـا الشفيـع قـائـلاً فـي سـاعـة الحـُزنِ</a:t>
            </a:r>
            <a:br>
              <a:rPr lang="ar-SA" sz="5400" b="1" dirty="0"/>
            </a:br>
            <a:r>
              <a:rPr lang="ar-SA" sz="5400" b="1" dirty="0"/>
              <a:t> </a:t>
            </a:r>
            <a:r>
              <a:rPr lang="ar-SA" sz="5400" b="1" dirty="0" err="1"/>
              <a:t>يارب</a:t>
            </a:r>
            <a:r>
              <a:rPr lang="ar-SA" sz="5400" b="1" dirty="0"/>
              <a:t> حينمـا تجـيء فـي مـُلكـك اذكـُرنـي</a:t>
            </a:r>
            <a:endParaRPr lang="en-US" alt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0890"/>
            <a:ext cx="9982199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SA" sz="5400" b="1" dirty="0" err="1"/>
              <a:t>لاسـِمـَـة</a:t>
            </a:r>
            <a:r>
              <a:rPr lang="ar-SA" sz="5400" b="1" dirty="0"/>
              <a:t> ٌ ابـدت لـهُ أمجـادَ ذي الجـلال </a:t>
            </a:r>
            <a:r>
              <a:rPr lang="ar-SA" sz="5400" b="1" dirty="0" err="1"/>
              <a:t>ولاشـُعـاع</a:t>
            </a:r>
            <a:r>
              <a:rPr lang="ar-SA" sz="5400" b="1" dirty="0"/>
              <a:t> أمـلٍ يمحـو دُجـى الأهـوال</a:t>
            </a:r>
            <a:br>
              <a:rPr lang="ar-SA" sz="5400" b="1" dirty="0"/>
            </a:br>
            <a:r>
              <a:rPr lang="ar-SA" sz="5400" b="1" dirty="0"/>
              <a:t> بـل تـاج شـوكٍ قـد رأى والدمـعُ قد همـا ويـدُهُ مغلـولـة ٌ والعيـنُ فـي </a:t>
            </a:r>
            <a:r>
              <a:rPr lang="ar-SA" sz="5400" b="1" dirty="0" err="1"/>
              <a:t>السمـا</a:t>
            </a:r>
            <a:endParaRPr lang="en-US" altLang="en-US" sz="5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94690"/>
            <a:ext cx="9144000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SA" sz="5400" b="1" dirty="0"/>
              <a:t>فقـال </a:t>
            </a:r>
            <a:r>
              <a:rPr lang="ar-SA" sz="5400" b="1" dirty="0" err="1"/>
              <a:t>للـلـص</a:t>
            </a:r>
            <a:r>
              <a:rPr lang="ar-SA" sz="5400" b="1" dirty="0"/>
              <a:t> لـِدى إظهـارهُ الإيمـان</a:t>
            </a:r>
            <a:br>
              <a:rPr lang="ar-SA" sz="5400" b="1" dirty="0"/>
            </a:br>
            <a:r>
              <a:rPr lang="ar-SA" sz="5400" b="1" dirty="0"/>
              <a:t> إنـكَ ذا اليـوم معـي تكـونَ فـي الجنـان </a:t>
            </a:r>
            <a:r>
              <a:rPr lang="ar-SA" sz="5400" b="1" dirty="0" err="1"/>
              <a:t>فيـالـهُ</a:t>
            </a:r>
            <a:r>
              <a:rPr lang="ar-SA" sz="5400" b="1" dirty="0"/>
              <a:t> وعـداً سمـا للتـائـب المـؤمـن </a:t>
            </a:r>
            <a:r>
              <a:rPr lang="ar-SA" sz="5400" b="1" dirty="0" err="1"/>
              <a:t>ويـالهـا</a:t>
            </a:r>
            <a:r>
              <a:rPr lang="ar-SA" sz="5400" b="1" dirty="0"/>
              <a:t> شفـاعـة </a:t>
            </a:r>
            <a:r>
              <a:rPr lang="ar-SA" sz="5400" b="1" dirty="0" err="1"/>
              <a:t>ً</a:t>
            </a:r>
            <a:r>
              <a:rPr lang="ar-SA" sz="5400" b="1" dirty="0"/>
              <a:t> تمحـو دُجـى المـُظلـِم</a:t>
            </a:r>
            <a:endParaRPr lang="en-US" altLang="en-U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0890"/>
            <a:ext cx="9982199" cy="4944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/>
              <a:t>مـولاي هـب لـي حينمـا تـُختـَمُ أيـامـي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 سكناك فردوس </a:t>
            </a:r>
            <a:r>
              <a:rPr lang="ar-SA" sz="5400" b="1" dirty="0" err="1"/>
              <a:t>الهنا</a:t>
            </a:r>
            <a:r>
              <a:rPr lang="ar-EG" sz="5400" b="1" dirty="0"/>
              <a:t> </a:t>
            </a:r>
            <a:r>
              <a:rPr lang="ar-SA" sz="5400" b="1" dirty="0"/>
              <a:t>في الموطن السامي </a:t>
            </a:r>
            <a:br>
              <a:rPr lang="ar-SA" sz="5400" b="1" dirty="0"/>
            </a:br>
            <a:r>
              <a:rPr lang="ar-SA" sz="5400" b="1" dirty="0"/>
              <a:t>وحيـن يطبـق الـردى جفني فقـدرنـي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SA" sz="5400" b="1" dirty="0"/>
              <a:t>لكـي أقـول واثقـاً </a:t>
            </a:r>
            <a:r>
              <a:rPr lang="ar-SA" sz="5400" b="1" dirty="0" err="1"/>
              <a:t>يـارب</a:t>
            </a:r>
            <a:r>
              <a:rPr lang="ar-SA" sz="5400" b="1" dirty="0"/>
              <a:t> أذكـُرنـي</a:t>
            </a:r>
            <a:endParaRPr lang="en-US" altLang="en-US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1663</TotalTime>
  <Words>111</Words>
  <Application>Microsoft Office PowerPoint</Application>
  <PresentationFormat>عرض على الشاشة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2023-12-30T11:57:30Z</dcterms:modified>
</cp:coreProperties>
</file>