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5" r:id="rId5"/>
    <p:sldId id="371" r:id="rId6"/>
    <p:sldId id="376" r:id="rId7"/>
    <p:sldId id="373" r:id="rId8"/>
    <p:sldId id="37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5"/>
            <p14:sldId id="371"/>
            <p14:sldId id="376"/>
            <p14:sldId id="373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/>
              <a:t>الله أنت خلاص</a:t>
            </a:r>
            <a:r>
              <a:rPr lang="ar-EG" sz="8000" b="1" dirty="0"/>
              <a:t>ي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الله أنت خلاصي فأطمئنُّ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ترنيمتي وقوتي فإني أؤمنُ</a:t>
            </a:r>
            <a:r>
              <a:rPr lang="en-US" sz="60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في يدك وديعتي .. في يدك وديعتي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ففيك ثقتـــــي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dirty="0"/>
              <a:t> </a:t>
            </a:r>
            <a:r>
              <a:rPr lang="ar-SA" sz="8800" b="1" dirty="0"/>
              <a:t>أعيشُ معكَ للمدى </a:t>
            </a:r>
            <a:endParaRPr lang="ar-EG" sz="8800" b="1" dirty="0"/>
          </a:p>
          <a:p>
            <a:pPr algn="ctr">
              <a:defRPr/>
            </a:pPr>
            <a:r>
              <a:rPr lang="ar-SA" sz="8800" b="1" dirty="0"/>
              <a:t>بالغلبةِ مردداً</a:t>
            </a:r>
            <a:r>
              <a:rPr lang="en-US" sz="8800" dirty="0"/>
              <a:t> </a:t>
            </a:r>
          </a:p>
          <a:p>
            <a:pPr algn="ctr">
              <a:defRPr/>
            </a:pPr>
            <a:r>
              <a:rPr lang="ar-SA" sz="8800" b="1" dirty="0"/>
              <a:t>سأهزم فيك العدى</a:t>
            </a:r>
            <a:r>
              <a:rPr lang="ar-SA" sz="8800" dirty="0"/>
              <a:t> </a:t>
            </a:r>
            <a:endParaRPr lang="en-US" sz="8800" dirty="0"/>
          </a:p>
          <a:p>
            <a:pPr algn="ctr">
              <a:defRPr/>
            </a:pPr>
            <a:r>
              <a:rPr lang="ar-SA" sz="8800" b="1" dirty="0"/>
              <a:t>ففيك ثقتـــــي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الله أنت خلاصي فأطمئنُّ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ترنيمتي وقوتي فإني أؤمنُ</a:t>
            </a:r>
            <a:r>
              <a:rPr lang="en-US" sz="60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في يدك وديعتي .. في يدك وديعتي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ففيك ثقتـــــي</a:t>
            </a:r>
          </a:p>
        </p:txBody>
      </p:sp>
    </p:spTree>
    <p:extLst>
      <p:ext uri="{BB962C8B-B14F-4D97-AF65-F5344CB8AC3E}">
        <p14:creationId xmlns:p14="http://schemas.microsoft.com/office/powerpoint/2010/main" val="322505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dirty="0"/>
              <a:t> </a:t>
            </a:r>
            <a:r>
              <a:rPr lang="ar-SA" sz="8800" b="1" dirty="0"/>
              <a:t>يزمجرُ عدويَ </a:t>
            </a:r>
            <a:endParaRPr lang="ar-EG" sz="8800" b="1" dirty="0"/>
          </a:p>
          <a:p>
            <a:pPr algn="ctr">
              <a:defRPr/>
            </a:pPr>
            <a:r>
              <a:rPr lang="ar-SA" sz="8800" b="1" dirty="0"/>
              <a:t>يجول لابتلاعيَ</a:t>
            </a:r>
            <a:endParaRPr lang="en-US" sz="8800" b="1" dirty="0"/>
          </a:p>
          <a:p>
            <a:pPr algn="ctr">
              <a:defRPr/>
            </a:pPr>
            <a:r>
              <a:rPr lang="ar-SA" sz="8800" b="1" dirty="0"/>
              <a:t>لكنك حِصنٌ ليَ</a:t>
            </a:r>
            <a:r>
              <a:rPr lang="ar-SA" sz="8800" dirty="0"/>
              <a:t> </a:t>
            </a:r>
            <a:endParaRPr lang="en-US" sz="8800" dirty="0"/>
          </a:p>
          <a:p>
            <a:pPr algn="ctr">
              <a:defRPr/>
            </a:pPr>
            <a:r>
              <a:rPr lang="ar-SA" sz="8800" b="1" dirty="0"/>
              <a:t>ففيك ثقتـــــي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الله أنت خلاصي فأطمئنُّ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ترنيمتي وقوتي فإني أؤمنُ</a:t>
            </a:r>
            <a:r>
              <a:rPr lang="en-US" sz="60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في يدك وديعتي .. في يدك وديعتي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ففيك ثقتـــــي</a:t>
            </a:r>
          </a:p>
        </p:txBody>
      </p:sp>
    </p:spTree>
    <p:extLst>
      <p:ext uri="{BB962C8B-B14F-4D97-AF65-F5344CB8AC3E}">
        <p14:creationId xmlns:p14="http://schemas.microsoft.com/office/powerpoint/2010/main" val="312381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8800" dirty="0"/>
              <a:t> </a:t>
            </a:r>
            <a:r>
              <a:rPr lang="ar-SA" sz="8800" b="1" dirty="0"/>
              <a:t>مستقبلي في يدِك </a:t>
            </a:r>
            <a:endParaRPr lang="ar-EG" sz="8800" b="1" dirty="0"/>
          </a:p>
          <a:p>
            <a:pPr algn="ctr">
              <a:defRPr/>
            </a:pPr>
            <a:r>
              <a:rPr lang="ar-SA" sz="8800" b="1" dirty="0"/>
              <a:t>مؤمَّن لي عندك</a:t>
            </a:r>
            <a:r>
              <a:rPr lang="en-US" sz="8800" dirty="0"/>
              <a:t> </a:t>
            </a:r>
          </a:p>
          <a:p>
            <a:pPr algn="ctr">
              <a:defRPr/>
            </a:pPr>
            <a:r>
              <a:rPr lang="ar-SA" sz="8800" b="1" dirty="0"/>
              <a:t>على الآتي أشكرُكَ</a:t>
            </a:r>
            <a:r>
              <a:rPr lang="ar-SA" sz="8800" dirty="0"/>
              <a:t> </a:t>
            </a:r>
            <a:endParaRPr lang="en-US" sz="8800" dirty="0"/>
          </a:p>
          <a:p>
            <a:pPr algn="ctr">
              <a:defRPr/>
            </a:pPr>
            <a:r>
              <a:rPr lang="ar-SA" sz="8800" b="1" dirty="0"/>
              <a:t>ففيك ثقتـــــي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الله أنت خلاصي فأطمئنُّ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ترنيمتي وقوتي فإني أؤمنُ</a:t>
            </a:r>
            <a:r>
              <a:rPr lang="en-US" sz="60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SA" sz="6000" b="1" dirty="0">
                <a:solidFill>
                  <a:srgbClr val="003300"/>
                </a:solidFill>
              </a:rPr>
              <a:t>في يدك وديعتي .. في يدك وديعتي</a:t>
            </a:r>
            <a:r>
              <a:rPr lang="ar-SA" sz="6000" dirty="0">
                <a:solidFill>
                  <a:srgbClr val="003300"/>
                </a:solidFill>
              </a:rPr>
              <a:t> </a:t>
            </a:r>
            <a:endParaRPr lang="en-US" sz="6000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SA" sz="6000" dirty="0">
                <a:solidFill>
                  <a:srgbClr val="003300"/>
                </a:solidFill>
              </a:rPr>
              <a:t> </a:t>
            </a:r>
            <a:r>
              <a:rPr lang="ar-SA" sz="6000" b="1" dirty="0">
                <a:solidFill>
                  <a:srgbClr val="003300"/>
                </a:solidFill>
              </a:rPr>
              <a:t>ففيك ثقتـــــي</a:t>
            </a:r>
          </a:p>
        </p:txBody>
      </p:sp>
    </p:spTree>
    <p:extLst>
      <p:ext uri="{BB962C8B-B14F-4D97-AF65-F5344CB8AC3E}">
        <p14:creationId xmlns:p14="http://schemas.microsoft.com/office/powerpoint/2010/main" val="3071299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114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2023-12-30T12:14:13Z</dcterms:modified>
</cp:coreProperties>
</file>