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75" r:id="rId2"/>
    <p:sldId id="277" r:id="rId3"/>
    <p:sldId id="369" r:id="rId4"/>
    <p:sldId id="370" r:id="rId5"/>
    <p:sldId id="371" r:id="rId6"/>
    <p:sldId id="372" r:id="rId7"/>
    <p:sldId id="373" r:id="rId8"/>
    <p:sldId id="374" r:id="rId9"/>
    <p:sldId id="375" r:id="rId10"/>
    <p:sldId id="293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277"/>
            <p14:sldId id="369"/>
            <p14:sldId id="370"/>
            <p14:sldId id="371"/>
            <p14:sldId id="372"/>
            <p14:sldId id="373"/>
            <p14:sldId id="374"/>
            <p14:sldId id="375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67" d="100"/>
          <a:sy n="67" d="100"/>
        </p:scale>
        <p:origin x="176" y="4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12/30/2023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12/30/2023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76200"/>
            <a:ext cx="91440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/>
              <a:t>تـرنيــمة</a:t>
            </a:r>
          </a:p>
          <a:p>
            <a:pPr algn="ctr" rtl="1">
              <a:lnSpc>
                <a:spcPct val="150000"/>
              </a:lnSpc>
              <a:defRPr/>
            </a:pPr>
            <a:r>
              <a:rPr lang="ar-SA" sz="8000" b="1" dirty="0"/>
              <a:t>الله الذي لنا</a:t>
            </a:r>
            <a:endParaRPr lang="en-US" sz="80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536"/>
            <a:ext cx="9982199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6000" b="1" dirty="0">
                <a:latin typeface="Arial" charset="0"/>
              </a:rPr>
              <a:t>1</a:t>
            </a:r>
            <a:r>
              <a:rPr lang="ar-EG" sz="8000" b="1" dirty="0">
                <a:latin typeface="Arial" charset="0"/>
              </a:rPr>
              <a:t>-</a:t>
            </a:r>
            <a:r>
              <a:rPr lang="en-US" sz="8000" b="1" dirty="0">
                <a:latin typeface="Arial" charset="0"/>
              </a:rPr>
              <a:t> </a:t>
            </a:r>
            <a:endParaRPr lang="ar-EG" sz="8000" b="1" dirty="0">
              <a:latin typeface="Arial" charset="0"/>
            </a:endParaRPr>
          </a:p>
          <a:p>
            <a:pPr algn="ctr" rtl="1"/>
            <a:r>
              <a:rPr lang="ar-SA" sz="8000" b="1" dirty="0">
                <a:latin typeface="Arial" charset="0"/>
              </a:rPr>
              <a:t>الله الذي لنا </a:t>
            </a:r>
            <a:endParaRPr lang="en-US" sz="8000" b="1" dirty="0">
              <a:latin typeface="Arial" charset="0"/>
            </a:endParaRPr>
          </a:p>
          <a:p>
            <a:pPr algn="ctr" rtl="1"/>
            <a:r>
              <a:rPr lang="ar-SA" sz="8000" b="1" dirty="0">
                <a:latin typeface="Arial" charset="0"/>
              </a:rPr>
              <a:t>لا يتركَنا ابدا</a:t>
            </a:r>
          </a:p>
          <a:p>
            <a:pPr algn="ctr" rtl="1"/>
            <a:r>
              <a:rPr lang="ar-SA" sz="8000" b="1" dirty="0">
                <a:latin typeface="Arial" charset="0"/>
              </a:rPr>
              <a:t>بل يهدينا ويحمينا </a:t>
            </a:r>
            <a:endParaRPr lang="en-US" sz="8000" b="1" dirty="0">
              <a:latin typeface="Arial" charset="0"/>
            </a:endParaRPr>
          </a:p>
          <a:p>
            <a:pPr algn="ctr" rtl="1"/>
            <a:r>
              <a:rPr lang="ar-SA" sz="8000" b="1" dirty="0">
                <a:latin typeface="Arial" charset="0"/>
              </a:rPr>
              <a:t>عينه علينا</a:t>
            </a:r>
            <a:endParaRPr lang="en-US" sz="8000" b="1" dirty="0">
              <a:latin typeface="Times New Roman" pitchFamily="18" charset="0"/>
              <a:cs typeface="Simplified Arabic" pitchFamily="18" charset="-78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324445"/>
            <a:ext cx="9982199" cy="58477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>
                <a:solidFill>
                  <a:srgbClr val="003300"/>
                </a:solidFill>
                <a:latin typeface="Arial" charset="0"/>
              </a:rPr>
              <a:t>القرار:</a:t>
            </a:r>
          </a:p>
          <a:p>
            <a:pPr algn="ctr" rtl="1"/>
            <a:r>
              <a:rPr lang="ar-EG" sz="8000" b="1" dirty="0">
                <a:solidFill>
                  <a:srgbClr val="003300"/>
                </a:solidFill>
                <a:latin typeface="Arial" charset="0"/>
              </a:rPr>
              <a:t>ربُّنا لا ينسانا </a:t>
            </a:r>
          </a:p>
          <a:p>
            <a:pPr algn="ctr" rtl="1"/>
            <a:r>
              <a:rPr lang="ar-EG" sz="8000" b="1" dirty="0">
                <a:solidFill>
                  <a:srgbClr val="003300"/>
                </a:solidFill>
                <a:latin typeface="Arial" charset="0"/>
              </a:rPr>
              <a:t>وهو دائمًا معنا</a:t>
            </a:r>
          </a:p>
          <a:p>
            <a:pPr algn="ctr" rtl="1"/>
            <a:r>
              <a:rPr lang="ar-EG" sz="8000" b="1" dirty="0">
                <a:solidFill>
                  <a:srgbClr val="003300"/>
                </a:solidFill>
                <a:latin typeface="Arial" charset="0"/>
              </a:rPr>
              <a:t>في طريق ذي </a:t>
            </a:r>
          </a:p>
          <a:p>
            <a:pPr algn="ctr" rtl="1"/>
            <a:r>
              <a:rPr lang="ar-EG" sz="8000" b="1" dirty="0">
                <a:solidFill>
                  <a:srgbClr val="003300"/>
                </a:solidFill>
                <a:latin typeface="Arial" charset="0"/>
              </a:rPr>
              <a:t>الحياة يتقدمنا</a:t>
            </a:r>
            <a:endParaRPr lang="en-US" sz="7200" b="1" dirty="0">
              <a:solidFill>
                <a:srgbClr val="003300"/>
              </a:solidFill>
              <a:latin typeface="Arial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536"/>
            <a:ext cx="9982199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>
                <a:latin typeface="Arial" charset="0"/>
              </a:rPr>
              <a:t>2</a:t>
            </a:r>
            <a:r>
              <a:rPr lang="ar-EG" sz="8000" b="1" dirty="0">
                <a:latin typeface="Arial" charset="0"/>
              </a:rPr>
              <a:t>-</a:t>
            </a:r>
            <a:r>
              <a:rPr lang="en-US" sz="8000" b="1" dirty="0">
                <a:latin typeface="Arial" charset="0"/>
              </a:rPr>
              <a:t> </a:t>
            </a:r>
            <a:endParaRPr lang="ar-EG" sz="8000" b="1" dirty="0">
              <a:latin typeface="Arial" charset="0"/>
            </a:endParaRPr>
          </a:p>
          <a:p>
            <a:pPr algn="ctr" rtl="1"/>
            <a:r>
              <a:rPr lang="ar-SA" sz="8000" b="1" dirty="0">
                <a:latin typeface="Arial" charset="0"/>
              </a:rPr>
              <a:t>عنا وسطَ رحبِنا </a:t>
            </a:r>
            <a:endParaRPr lang="ar-EG" sz="8000" b="1" dirty="0">
              <a:latin typeface="Arial" charset="0"/>
            </a:endParaRPr>
          </a:p>
          <a:p>
            <a:pPr algn="ctr" rtl="1"/>
            <a:r>
              <a:rPr lang="ar-SA" sz="8000" b="1" dirty="0">
                <a:latin typeface="Arial" charset="0"/>
              </a:rPr>
              <a:t>يُبهج قلوبَنا</a:t>
            </a:r>
          </a:p>
          <a:p>
            <a:pPr algn="ctr" rtl="1"/>
            <a:r>
              <a:rPr lang="ar-SA" sz="8000" b="1" dirty="0">
                <a:latin typeface="Arial" charset="0"/>
              </a:rPr>
              <a:t>وفي ضيقنا يسُدُّ</a:t>
            </a:r>
            <a:endParaRPr lang="ar-EG" sz="8000" b="1" dirty="0">
              <a:latin typeface="Arial" charset="0"/>
            </a:endParaRPr>
          </a:p>
          <a:p>
            <a:pPr algn="ctr" rtl="1"/>
            <a:r>
              <a:rPr lang="ar-SA" sz="8000" b="1" dirty="0">
                <a:latin typeface="Arial" charset="0"/>
              </a:rPr>
              <a:t> كلَّ عوزِنا</a:t>
            </a:r>
            <a:endParaRPr lang="en-US" sz="8000" b="1" dirty="0">
              <a:latin typeface="Times New Roman" pitchFamily="18" charset="0"/>
              <a:cs typeface="Simplified Arabic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160739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324445"/>
            <a:ext cx="9982199" cy="58477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>
                <a:solidFill>
                  <a:srgbClr val="003300"/>
                </a:solidFill>
                <a:latin typeface="Arial" charset="0"/>
              </a:rPr>
              <a:t>القرار:</a:t>
            </a:r>
          </a:p>
          <a:p>
            <a:pPr algn="ctr" rtl="1"/>
            <a:r>
              <a:rPr lang="ar-EG" sz="8000" b="1" dirty="0">
                <a:solidFill>
                  <a:srgbClr val="003300"/>
                </a:solidFill>
                <a:latin typeface="Arial" charset="0"/>
              </a:rPr>
              <a:t>ربُّنا لا ينسانا </a:t>
            </a:r>
          </a:p>
          <a:p>
            <a:pPr algn="ctr" rtl="1"/>
            <a:r>
              <a:rPr lang="ar-EG" sz="8000" b="1" dirty="0">
                <a:solidFill>
                  <a:srgbClr val="003300"/>
                </a:solidFill>
                <a:latin typeface="Arial" charset="0"/>
              </a:rPr>
              <a:t>وهو دائمًا معنا</a:t>
            </a:r>
          </a:p>
          <a:p>
            <a:pPr algn="ctr" rtl="1"/>
            <a:r>
              <a:rPr lang="ar-EG" sz="8000" b="1" dirty="0">
                <a:solidFill>
                  <a:srgbClr val="003300"/>
                </a:solidFill>
                <a:latin typeface="Arial" charset="0"/>
              </a:rPr>
              <a:t>في طريق ذي </a:t>
            </a:r>
          </a:p>
          <a:p>
            <a:pPr algn="ctr" rtl="1"/>
            <a:r>
              <a:rPr lang="ar-EG" sz="8000" b="1" dirty="0">
                <a:solidFill>
                  <a:srgbClr val="003300"/>
                </a:solidFill>
                <a:latin typeface="Arial" charset="0"/>
              </a:rPr>
              <a:t>الحياة يتقدمنا</a:t>
            </a:r>
            <a:endParaRPr lang="en-US" sz="7200" b="1" dirty="0">
              <a:solidFill>
                <a:srgbClr val="00330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93494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536"/>
            <a:ext cx="9982199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>
                <a:latin typeface="Arial" charset="0"/>
              </a:rPr>
              <a:t>3</a:t>
            </a:r>
            <a:r>
              <a:rPr lang="ar-EG" sz="8000" b="1" dirty="0">
                <a:latin typeface="Arial" charset="0"/>
              </a:rPr>
              <a:t>-</a:t>
            </a:r>
            <a:r>
              <a:rPr lang="en-US" sz="8000" b="1" dirty="0">
                <a:latin typeface="Arial" charset="0"/>
              </a:rPr>
              <a:t> </a:t>
            </a:r>
            <a:endParaRPr lang="ar-EG" sz="8000" b="1" dirty="0">
              <a:latin typeface="Arial" charset="0"/>
            </a:endParaRPr>
          </a:p>
          <a:p>
            <a:pPr algn="ctr" rtl="1"/>
            <a:r>
              <a:rPr lang="ar-SA" sz="8000" b="1" dirty="0" err="1">
                <a:latin typeface="Arial" charset="0"/>
              </a:rPr>
              <a:t>انرفعُ</a:t>
            </a:r>
            <a:r>
              <a:rPr lang="ar-SA" sz="8000" b="1" dirty="0">
                <a:latin typeface="Arial" charset="0"/>
              </a:rPr>
              <a:t> رؤوسَنا </a:t>
            </a:r>
            <a:endParaRPr lang="ar-EG" sz="8000" b="1" dirty="0">
              <a:latin typeface="Arial" charset="0"/>
            </a:endParaRPr>
          </a:p>
          <a:p>
            <a:pPr algn="ctr" rtl="1"/>
            <a:r>
              <a:rPr lang="ar-SA" sz="8000" b="1" dirty="0">
                <a:latin typeface="Arial" charset="0"/>
              </a:rPr>
              <a:t>أمامَ عدُوِّنا</a:t>
            </a:r>
          </a:p>
          <a:p>
            <a:pPr algn="ctr" rtl="1"/>
            <a:r>
              <a:rPr lang="ar-SA" sz="8000" b="1" dirty="0">
                <a:latin typeface="Arial" charset="0"/>
              </a:rPr>
              <a:t>لا نهابُ الخصمَ كلا ّ </a:t>
            </a:r>
            <a:endParaRPr lang="ar-EG" sz="8000" b="1" dirty="0">
              <a:latin typeface="Arial" charset="0"/>
            </a:endParaRPr>
          </a:p>
          <a:p>
            <a:pPr algn="ctr" rtl="1"/>
            <a:r>
              <a:rPr lang="ar-SA" sz="8000" b="1" dirty="0">
                <a:latin typeface="Arial" charset="0"/>
              </a:rPr>
              <a:t>فمن علينا</a:t>
            </a:r>
            <a:endParaRPr lang="en-US" sz="8000" b="1" dirty="0">
              <a:latin typeface="Times New Roman" pitchFamily="18" charset="0"/>
              <a:cs typeface="Simplified Arabic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8973917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324445"/>
            <a:ext cx="9982199" cy="58477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>
                <a:solidFill>
                  <a:srgbClr val="003300"/>
                </a:solidFill>
                <a:latin typeface="Arial" charset="0"/>
              </a:rPr>
              <a:t>القرار:</a:t>
            </a:r>
          </a:p>
          <a:p>
            <a:pPr algn="ctr" rtl="1"/>
            <a:r>
              <a:rPr lang="ar-EG" sz="8000" b="1" dirty="0">
                <a:solidFill>
                  <a:srgbClr val="003300"/>
                </a:solidFill>
                <a:latin typeface="Arial" charset="0"/>
              </a:rPr>
              <a:t>ربُّنا لا ينسانا </a:t>
            </a:r>
          </a:p>
          <a:p>
            <a:pPr algn="ctr" rtl="1"/>
            <a:r>
              <a:rPr lang="ar-EG" sz="8000" b="1" dirty="0">
                <a:solidFill>
                  <a:srgbClr val="003300"/>
                </a:solidFill>
                <a:latin typeface="Arial" charset="0"/>
              </a:rPr>
              <a:t>وهو دائمًا معنا</a:t>
            </a:r>
          </a:p>
          <a:p>
            <a:pPr algn="ctr" rtl="1"/>
            <a:r>
              <a:rPr lang="ar-EG" sz="8000" b="1" dirty="0">
                <a:solidFill>
                  <a:srgbClr val="003300"/>
                </a:solidFill>
                <a:latin typeface="Arial" charset="0"/>
              </a:rPr>
              <a:t>في طريق ذي </a:t>
            </a:r>
          </a:p>
          <a:p>
            <a:pPr algn="ctr" rtl="1"/>
            <a:r>
              <a:rPr lang="ar-EG" sz="8000" b="1" dirty="0">
                <a:solidFill>
                  <a:srgbClr val="003300"/>
                </a:solidFill>
                <a:latin typeface="Arial" charset="0"/>
              </a:rPr>
              <a:t>الحياة يتقدمنا</a:t>
            </a:r>
            <a:endParaRPr lang="en-US" sz="7200" b="1" dirty="0">
              <a:solidFill>
                <a:srgbClr val="00330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79736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536"/>
            <a:ext cx="9982199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>
                <a:latin typeface="Arial" charset="0"/>
              </a:rPr>
              <a:t>4</a:t>
            </a:r>
            <a:r>
              <a:rPr lang="ar-EG" sz="8000" b="1" dirty="0">
                <a:latin typeface="Arial" charset="0"/>
              </a:rPr>
              <a:t>-</a:t>
            </a:r>
            <a:r>
              <a:rPr lang="en-US" sz="8000" b="1" dirty="0">
                <a:latin typeface="Arial" charset="0"/>
              </a:rPr>
              <a:t> </a:t>
            </a:r>
            <a:endParaRPr lang="ar-EG" sz="8000" b="1" dirty="0">
              <a:latin typeface="Arial" charset="0"/>
            </a:endParaRPr>
          </a:p>
          <a:p>
            <a:pPr algn="ctr" rtl="1"/>
            <a:r>
              <a:rPr lang="ar-SA" sz="8000" b="1" dirty="0">
                <a:latin typeface="Arial" charset="0"/>
              </a:rPr>
              <a:t>ولتشدُ قلوبُنا </a:t>
            </a:r>
            <a:endParaRPr lang="ar-EG" sz="8000" b="1" dirty="0">
              <a:latin typeface="Arial" charset="0"/>
            </a:endParaRPr>
          </a:p>
          <a:p>
            <a:pPr algn="ctr" rtl="1"/>
            <a:r>
              <a:rPr lang="ar-SA" sz="8000" b="1" dirty="0">
                <a:latin typeface="Arial" charset="0"/>
              </a:rPr>
              <a:t>بابتهاجٍ وهنا</a:t>
            </a:r>
          </a:p>
          <a:p>
            <a:pPr algn="ctr" rtl="1"/>
            <a:r>
              <a:rPr lang="ar-SA" sz="8000" b="1" dirty="0">
                <a:latin typeface="Arial" charset="0"/>
              </a:rPr>
              <a:t>لا نخافُ ظلَّ الموتِ </a:t>
            </a:r>
            <a:endParaRPr lang="ar-EG" sz="8000" b="1" dirty="0">
              <a:latin typeface="Arial" charset="0"/>
            </a:endParaRPr>
          </a:p>
          <a:p>
            <a:pPr algn="ctr" rtl="1"/>
            <a:r>
              <a:rPr lang="ar-SA" sz="8000" b="1" dirty="0">
                <a:latin typeface="Arial" charset="0"/>
              </a:rPr>
              <a:t>فاللهُ معنا</a:t>
            </a:r>
            <a:endParaRPr lang="en-US" sz="8000" b="1" dirty="0">
              <a:latin typeface="Times New Roman" pitchFamily="18" charset="0"/>
              <a:cs typeface="Simplified Arabic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0876160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324445"/>
            <a:ext cx="9982199" cy="58477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>
                <a:solidFill>
                  <a:srgbClr val="003300"/>
                </a:solidFill>
                <a:latin typeface="Arial" charset="0"/>
              </a:rPr>
              <a:t>القرار:</a:t>
            </a:r>
          </a:p>
          <a:p>
            <a:pPr algn="ctr" rtl="1"/>
            <a:r>
              <a:rPr lang="ar-EG" sz="8000" b="1" dirty="0">
                <a:solidFill>
                  <a:srgbClr val="003300"/>
                </a:solidFill>
                <a:latin typeface="Arial" charset="0"/>
              </a:rPr>
              <a:t>ربُّنا لا ينسانا </a:t>
            </a:r>
          </a:p>
          <a:p>
            <a:pPr algn="ctr" rtl="1"/>
            <a:r>
              <a:rPr lang="ar-EG" sz="8000" b="1" dirty="0">
                <a:solidFill>
                  <a:srgbClr val="003300"/>
                </a:solidFill>
                <a:latin typeface="Arial" charset="0"/>
              </a:rPr>
              <a:t>وهو دائمًا معنا</a:t>
            </a:r>
          </a:p>
          <a:p>
            <a:pPr algn="ctr" rtl="1"/>
            <a:r>
              <a:rPr lang="ar-EG" sz="8000" b="1" dirty="0">
                <a:solidFill>
                  <a:srgbClr val="003300"/>
                </a:solidFill>
                <a:latin typeface="Arial" charset="0"/>
              </a:rPr>
              <a:t>في طريق ذي </a:t>
            </a:r>
          </a:p>
          <a:p>
            <a:pPr algn="ctr" rtl="1"/>
            <a:r>
              <a:rPr lang="ar-EG" sz="8000" b="1" dirty="0">
                <a:solidFill>
                  <a:srgbClr val="003300"/>
                </a:solidFill>
                <a:latin typeface="Arial" charset="0"/>
              </a:rPr>
              <a:t>الحياة يتقدمنا</a:t>
            </a:r>
            <a:endParaRPr lang="en-US" sz="7200" b="1" dirty="0">
              <a:solidFill>
                <a:srgbClr val="00330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94051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1669</TotalTime>
  <Words>104</Words>
  <Application>Microsoft Office PowerPoint</Application>
  <PresentationFormat>عرض على الشاشة (4:3)</PresentationFormat>
  <Paragraphs>42</Paragraphs>
  <Slides>10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10</vt:i4>
      </vt:variant>
    </vt:vector>
  </HeadingPairs>
  <TitlesOfParts>
    <vt:vector size="14" baseType="lpstr">
      <vt:lpstr>Arial</vt:lpstr>
      <vt:lpstr>Calibri</vt:lpstr>
      <vt:lpstr>Times New Roman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191</cp:revision>
  <dcterms:created xsi:type="dcterms:W3CDTF">2021-12-07T14:30:00Z</dcterms:created>
  <dcterms:modified xsi:type="dcterms:W3CDTF">2023-12-30T12:08:44Z</dcterms:modified>
</cp:coreProperties>
</file>