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37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17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8000" b="1" dirty="0"/>
              <a:t>الله الذي لنا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>
                <a:latin typeface="Arial" charset="0"/>
              </a:rPr>
              <a:t>1</a:t>
            </a:r>
            <a:r>
              <a:rPr lang="ar-EG" sz="8000" b="1" dirty="0">
                <a:latin typeface="Arial" charset="0"/>
              </a:rPr>
              <a:t>-</a:t>
            </a:r>
            <a:r>
              <a:rPr lang="en-US" sz="8000" b="1" dirty="0">
                <a:latin typeface="Arial" charset="0"/>
              </a:rPr>
              <a:t> </a:t>
            </a:r>
            <a:endParaRPr lang="ar-EG" sz="8000" b="1" dirty="0">
              <a:latin typeface="Arial" charset="0"/>
            </a:endParaRPr>
          </a:p>
          <a:p>
            <a:pPr algn="ctr" rtl="1"/>
            <a:r>
              <a:rPr lang="ar-SA" sz="8000" b="1" dirty="0">
                <a:latin typeface="Arial" charset="0"/>
              </a:rPr>
              <a:t>الله الذي لنا </a:t>
            </a:r>
            <a:endParaRPr lang="en-US" sz="8000" b="1" dirty="0">
              <a:latin typeface="Arial" charset="0"/>
            </a:endParaRPr>
          </a:p>
          <a:p>
            <a:pPr algn="ctr" rtl="1"/>
            <a:r>
              <a:rPr lang="ar-SA" sz="8000" b="1" dirty="0">
                <a:latin typeface="Arial" charset="0"/>
              </a:rPr>
              <a:t>لا يتركَنا ابدا</a:t>
            </a:r>
          </a:p>
          <a:p>
            <a:pPr algn="ctr" rtl="1"/>
            <a:r>
              <a:rPr lang="ar-SA" sz="8000" b="1" dirty="0">
                <a:latin typeface="Arial" charset="0"/>
              </a:rPr>
              <a:t>بل يهدينا ويحمينا </a:t>
            </a:r>
            <a:endParaRPr lang="en-US" sz="8000" b="1" dirty="0">
              <a:latin typeface="Arial" charset="0"/>
            </a:endParaRPr>
          </a:p>
          <a:p>
            <a:pPr algn="ctr" rtl="1"/>
            <a:r>
              <a:rPr lang="ar-SA" sz="8000" b="1" dirty="0">
                <a:latin typeface="Arial" charset="0"/>
              </a:rPr>
              <a:t>عينه علينا</a:t>
            </a:r>
            <a:endParaRPr lang="en-US" sz="8000" b="1" dirty="0">
              <a:latin typeface="Times New Roman" pitchFamily="18" charset="0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24445"/>
            <a:ext cx="998219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  <a:latin typeface="Arial" charset="0"/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  <a:latin typeface="Arial" charset="0"/>
              </a:rPr>
              <a:t>ربُّنا لا ينسانا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  <a:latin typeface="Arial" charset="0"/>
              </a:rPr>
              <a:t>وهو دائمًا معنا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  <a:latin typeface="Arial" charset="0"/>
              </a:rPr>
              <a:t>في طريق ذي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  <a:latin typeface="Arial" charset="0"/>
              </a:rPr>
              <a:t>الحياة يتقدمنا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</a:rPr>
              <a:t>2</a:t>
            </a:r>
            <a:r>
              <a:rPr lang="ar-EG" sz="8000" b="1" dirty="0">
                <a:latin typeface="Arial" charset="0"/>
              </a:rPr>
              <a:t>-</a:t>
            </a:r>
            <a:r>
              <a:rPr lang="en-US" sz="8000" b="1" dirty="0">
                <a:latin typeface="Arial" charset="0"/>
              </a:rPr>
              <a:t> </a:t>
            </a:r>
            <a:endParaRPr lang="ar-EG" sz="8000" b="1" dirty="0">
              <a:latin typeface="Arial" charset="0"/>
            </a:endParaRPr>
          </a:p>
          <a:p>
            <a:pPr algn="ctr" rtl="1"/>
            <a:r>
              <a:rPr lang="ar-SA" sz="8000" b="1" dirty="0">
                <a:latin typeface="Arial" charset="0"/>
              </a:rPr>
              <a:t>عنا وسطَ رحبِنا </a:t>
            </a:r>
            <a:endParaRPr lang="ar-EG" sz="8000" b="1" dirty="0">
              <a:latin typeface="Arial" charset="0"/>
            </a:endParaRPr>
          </a:p>
          <a:p>
            <a:pPr algn="ctr" rtl="1"/>
            <a:r>
              <a:rPr lang="ar-SA" sz="8000" b="1" dirty="0">
                <a:latin typeface="Arial" charset="0"/>
              </a:rPr>
              <a:t>يُبهج قلوبَنا</a:t>
            </a:r>
          </a:p>
          <a:p>
            <a:pPr algn="ctr" rtl="1"/>
            <a:r>
              <a:rPr lang="ar-SA" sz="8000" b="1" dirty="0">
                <a:latin typeface="Arial" charset="0"/>
              </a:rPr>
              <a:t>وفي ضيقنا يسُدُّ</a:t>
            </a:r>
            <a:endParaRPr lang="ar-EG" sz="8000" b="1" dirty="0">
              <a:latin typeface="Arial" charset="0"/>
            </a:endParaRPr>
          </a:p>
          <a:p>
            <a:pPr algn="ctr" rtl="1"/>
            <a:r>
              <a:rPr lang="ar-SA" sz="8000" b="1" dirty="0">
                <a:latin typeface="Arial" charset="0"/>
              </a:rPr>
              <a:t> كلَّ عوزِنا</a:t>
            </a:r>
            <a:endParaRPr lang="en-US" sz="8000" b="1" dirty="0">
              <a:latin typeface="Times New Roman" pitchFamily="18" charset="0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073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24445"/>
            <a:ext cx="998219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  <a:latin typeface="Arial" charset="0"/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  <a:latin typeface="Arial" charset="0"/>
              </a:rPr>
              <a:t>ربُّنا لا ينسانا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  <a:latin typeface="Arial" charset="0"/>
              </a:rPr>
              <a:t>وهو دائمًا معنا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  <a:latin typeface="Arial" charset="0"/>
              </a:rPr>
              <a:t>في طريق ذي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  <a:latin typeface="Arial" charset="0"/>
              </a:rPr>
              <a:t>الحياة يتقدمنا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349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</a:rPr>
              <a:t>3</a:t>
            </a:r>
            <a:r>
              <a:rPr lang="ar-EG" sz="8000" b="1" dirty="0">
                <a:latin typeface="Arial" charset="0"/>
              </a:rPr>
              <a:t>-</a:t>
            </a:r>
            <a:r>
              <a:rPr lang="en-US" sz="8000" b="1" dirty="0">
                <a:latin typeface="Arial" charset="0"/>
              </a:rPr>
              <a:t> </a:t>
            </a:r>
            <a:endParaRPr lang="ar-EG" sz="8000" b="1" dirty="0">
              <a:latin typeface="Arial" charset="0"/>
            </a:endParaRPr>
          </a:p>
          <a:p>
            <a:pPr algn="ctr" rtl="1"/>
            <a:r>
              <a:rPr lang="ar-SA" sz="8000" b="1" dirty="0" err="1">
                <a:latin typeface="Arial" charset="0"/>
              </a:rPr>
              <a:t>انرفعُ</a:t>
            </a:r>
            <a:r>
              <a:rPr lang="ar-SA" sz="8000" b="1" dirty="0">
                <a:latin typeface="Arial" charset="0"/>
              </a:rPr>
              <a:t> رؤوسَنا </a:t>
            </a:r>
            <a:endParaRPr lang="ar-EG" sz="8000" b="1" dirty="0">
              <a:latin typeface="Arial" charset="0"/>
            </a:endParaRPr>
          </a:p>
          <a:p>
            <a:pPr algn="ctr" rtl="1"/>
            <a:r>
              <a:rPr lang="ar-SA" sz="8000" b="1" dirty="0">
                <a:latin typeface="Arial" charset="0"/>
              </a:rPr>
              <a:t>أمامَ عدُوِّنا</a:t>
            </a:r>
          </a:p>
          <a:p>
            <a:pPr algn="ctr" rtl="1"/>
            <a:r>
              <a:rPr lang="ar-SA" sz="8000" b="1" dirty="0">
                <a:latin typeface="Arial" charset="0"/>
              </a:rPr>
              <a:t>لا نهابُ الخصمَ كلا ّ </a:t>
            </a:r>
            <a:endParaRPr lang="ar-EG" sz="8000" b="1" dirty="0">
              <a:latin typeface="Arial" charset="0"/>
            </a:endParaRPr>
          </a:p>
          <a:p>
            <a:pPr algn="ctr" rtl="1"/>
            <a:r>
              <a:rPr lang="ar-SA" sz="8000" b="1" dirty="0">
                <a:latin typeface="Arial" charset="0"/>
              </a:rPr>
              <a:t>فمن علينا</a:t>
            </a:r>
            <a:endParaRPr lang="en-US" sz="8000" b="1" dirty="0">
              <a:latin typeface="Times New Roman" pitchFamily="18" charset="0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7391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24445"/>
            <a:ext cx="998219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  <a:latin typeface="Arial" charset="0"/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  <a:latin typeface="Arial" charset="0"/>
              </a:rPr>
              <a:t>ربُّنا لا ينسانا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  <a:latin typeface="Arial" charset="0"/>
              </a:rPr>
              <a:t>وهو دائمًا معنا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  <a:latin typeface="Arial" charset="0"/>
              </a:rPr>
              <a:t>في طريق ذي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  <a:latin typeface="Arial" charset="0"/>
              </a:rPr>
              <a:t>الحياة يتقدمنا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973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</a:rPr>
              <a:t>4</a:t>
            </a:r>
            <a:r>
              <a:rPr lang="ar-EG" sz="8000" b="1" dirty="0">
                <a:latin typeface="Arial" charset="0"/>
              </a:rPr>
              <a:t>-</a:t>
            </a:r>
            <a:r>
              <a:rPr lang="en-US" sz="8000" b="1" dirty="0">
                <a:latin typeface="Arial" charset="0"/>
              </a:rPr>
              <a:t> </a:t>
            </a:r>
            <a:endParaRPr lang="ar-EG" sz="8000" b="1" dirty="0">
              <a:latin typeface="Arial" charset="0"/>
            </a:endParaRPr>
          </a:p>
          <a:p>
            <a:pPr algn="ctr" rtl="1"/>
            <a:r>
              <a:rPr lang="ar-SA" sz="8000" b="1" dirty="0">
                <a:latin typeface="Arial" charset="0"/>
              </a:rPr>
              <a:t>ولتشدُ قلوبُنا </a:t>
            </a:r>
            <a:endParaRPr lang="ar-EG" sz="8000" b="1" dirty="0">
              <a:latin typeface="Arial" charset="0"/>
            </a:endParaRPr>
          </a:p>
          <a:p>
            <a:pPr algn="ctr" rtl="1"/>
            <a:r>
              <a:rPr lang="ar-SA" sz="8000" b="1" dirty="0">
                <a:latin typeface="Arial" charset="0"/>
              </a:rPr>
              <a:t>بابتهاجٍ وهنا</a:t>
            </a:r>
          </a:p>
          <a:p>
            <a:pPr algn="ctr" rtl="1"/>
            <a:r>
              <a:rPr lang="ar-SA" sz="8000" b="1" dirty="0">
                <a:latin typeface="Arial" charset="0"/>
              </a:rPr>
              <a:t>لا نخافُ ظلَّ الموتِ </a:t>
            </a:r>
            <a:endParaRPr lang="ar-EG" sz="8000" b="1" dirty="0">
              <a:latin typeface="Arial" charset="0"/>
            </a:endParaRPr>
          </a:p>
          <a:p>
            <a:pPr algn="ctr" rtl="1"/>
            <a:r>
              <a:rPr lang="ar-SA" sz="8000" b="1" dirty="0">
                <a:latin typeface="Arial" charset="0"/>
              </a:rPr>
              <a:t>فاللهُ معنا</a:t>
            </a:r>
            <a:endParaRPr lang="en-US" sz="8000" b="1" dirty="0">
              <a:latin typeface="Times New Roman" pitchFamily="18" charset="0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7616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24445"/>
            <a:ext cx="998219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  <a:latin typeface="Arial" charset="0"/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  <a:latin typeface="Arial" charset="0"/>
              </a:rPr>
              <a:t>ربُّنا لا ينسانا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  <a:latin typeface="Arial" charset="0"/>
              </a:rPr>
              <a:t>وهو دائمًا معنا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  <a:latin typeface="Arial" charset="0"/>
              </a:rPr>
              <a:t>في طريق ذي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  <a:latin typeface="Arial" charset="0"/>
              </a:rPr>
              <a:t>الحياة يتقدمنا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405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1669</TotalTime>
  <Words>104</Words>
  <Application>Microsoft Office PowerPoint</Application>
  <PresentationFormat>عرض على الشاشة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191</cp:revision>
  <dcterms:created xsi:type="dcterms:W3CDTF">2021-12-07T14:30:00Z</dcterms:created>
  <dcterms:modified xsi:type="dcterms:W3CDTF">2023-12-30T12:08:44Z</dcterms:modified>
</cp:coreProperties>
</file>