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8" r:id="rId5"/>
    <p:sldId id="375" r:id="rId6"/>
    <p:sldId id="371" r:id="rId7"/>
    <p:sldId id="379" r:id="rId8"/>
    <p:sldId id="376" r:id="rId9"/>
    <p:sldId id="373" r:id="rId10"/>
    <p:sldId id="380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8"/>
            <p14:sldId id="375"/>
            <p14:sldId id="371"/>
            <p14:sldId id="379"/>
            <p14:sldId id="376"/>
            <p14:sldId id="373"/>
            <p14:sldId id="380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الله </a:t>
            </a:r>
            <a:r>
              <a:rPr lang="ar-EG" sz="8000" b="1" dirty="0" err="1"/>
              <a:t>بيتكلم</a:t>
            </a:r>
            <a:r>
              <a:rPr lang="ar-EG" sz="8000" b="1" dirty="0"/>
              <a:t> لي وليك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92924"/>
            <a:ext cx="9982199" cy="6484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(اسمع صوته وأشبع منه)2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ومجده ونوره في </a:t>
            </a:r>
            <a:r>
              <a:rPr lang="ar-EG" sz="6600" b="1" dirty="0" err="1"/>
              <a:t>هايسطع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alt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761752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الله </a:t>
            </a:r>
            <a:r>
              <a:rPr lang="ar-EG" sz="7200" b="1" dirty="0" err="1">
                <a:solidFill>
                  <a:srgbClr val="003300"/>
                </a:solidFill>
              </a:rPr>
              <a:t>بيتكلم</a:t>
            </a:r>
            <a:r>
              <a:rPr lang="ar-EG" sz="7200" b="1" dirty="0">
                <a:solidFill>
                  <a:srgbClr val="003300"/>
                </a:solidFill>
              </a:rPr>
              <a:t> لي وليك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والله </a:t>
            </a:r>
            <a:r>
              <a:rPr lang="ar-EG" sz="7200" b="1" dirty="0" err="1">
                <a:solidFill>
                  <a:srgbClr val="003300"/>
                </a:solidFill>
              </a:rPr>
              <a:t>بيكلم</a:t>
            </a:r>
            <a:r>
              <a:rPr lang="ar-EG" sz="7200" b="1" dirty="0">
                <a:solidFill>
                  <a:srgbClr val="003300"/>
                </a:solidFill>
              </a:rPr>
              <a:t> كل الناس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بصوت وصوره من حواليك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قل له يعطيك قلب حساس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62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الله </a:t>
            </a:r>
            <a:r>
              <a:rPr lang="ar-EG" sz="7200" b="1" dirty="0" err="1">
                <a:solidFill>
                  <a:srgbClr val="003300"/>
                </a:solidFill>
              </a:rPr>
              <a:t>بيتكلم</a:t>
            </a:r>
            <a:r>
              <a:rPr lang="ar-EG" sz="7200" b="1" dirty="0">
                <a:solidFill>
                  <a:srgbClr val="003300"/>
                </a:solidFill>
              </a:rPr>
              <a:t> لي وليك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والله </a:t>
            </a:r>
            <a:r>
              <a:rPr lang="ar-EG" sz="7200" b="1" dirty="0" err="1">
                <a:solidFill>
                  <a:srgbClr val="003300"/>
                </a:solidFill>
              </a:rPr>
              <a:t>بيكلم</a:t>
            </a:r>
            <a:r>
              <a:rPr lang="ar-EG" sz="7200" b="1" dirty="0">
                <a:solidFill>
                  <a:srgbClr val="003300"/>
                </a:solidFill>
              </a:rPr>
              <a:t> كل الناس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بصوت وصوره من حواليك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قل له يعطيك قلب حساس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1-</a:t>
            </a:r>
          </a:p>
          <a:p>
            <a:pPr algn="ctr" rtl="1">
              <a:defRPr/>
            </a:pPr>
            <a:r>
              <a:rPr lang="ar-EG" sz="4800" b="1" dirty="0"/>
              <a:t>(</a:t>
            </a:r>
            <a:r>
              <a:rPr lang="ar-EG" sz="6600" b="1" dirty="0"/>
              <a:t>الله </a:t>
            </a:r>
            <a:r>
              <a:rPr lang="ar-EG" sz="6600" b="1" dirty="0" err="1"/>
              <a:t>بيتكلم</a:t>
            </a:r>
            <a:r>
              <a:rPr lang="ar-EG" sz="6600" b="1" dirty="0"/>
              <a:t> وسط النار</a:t>
            </a:r>
            <a:br>
              <a:rPr lang="ar-EG" sz="6600" b="1" dirty="0"/>
            </a:br>
            <a:r>
              <a:rPr lang="ar-EG" sz="6600" b="1" dirty="0"/>
              <a:t>بالصمت </a:t>
            </a:r>
            <a:r>
              <a:rPr lang="ar-EG" sz="6600" b="1" dirty="0" err="1"/>
              <a:t>بيعلن</a:t>
            </a:r>
            <a:r>
              <a:rPr lang="ar-EG" sz="6600" b="1" dirty="0"/>
              <a:t> او بالصوت</a:t>
            </a:r>
            <a:br>
              <a:rPr lang="ar-EG" sz="6600" b="1" dirty="0"/>
            </a:br>
            <a:r>
              <a:rPr lang="ar-EG" sz="6600" b="1" dirty="0"/>
              <a:t>بهدير الامواج العاصف</a:t>
            </a:r>
            <a:br>
              <a:rPr lang="ar-EG" sz="6600" b="1" dirty="0"/>
            </a:br>
            <a:r>
              <a:rPr lang="ar-EG" sz="6600" b="1" dirty="0"/>
              <a:t>بصياح الديك وف بطن الحوت)</a:t>
            </a:r>
            <a:r>
              <a:rPr lang="ar-EG" sz="4400" b="1" dirty="0"/>
              <a:t>2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8199"/>
            <a:ext cx="9982199" cy="4505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 (حتى القبر يخبر لما)2 </a:t>
            </a:r>
            <a:br>
              <a:rPr lang="ar-EG" sz="6600" b="1" dirty="0"/>
            </a:br>
            <a:r>
              <a:rPr lang="ar-EG" sz="6600" b="1" dirty="0"/>
              <a:t>يغمره بحياة من قلب الموت</a:t>
            </a:r>
            <a:br>
              <a:rPr lang="ar-EG" sz="6600" b="1" dirty="0"/>
            </a:br>
            <a:endParaRPr lang="en-US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4987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الله </a:t>
            </a:r>
            <a:r>
              <a:rPr lang="ar-EG" sz="7200" b="1" dirty="0" err="1">
                <a:solidFill>
                  <a:srgbClr val="003300"/>
                </a:solidFill>
              </a:rPr>
              <a:t>بيتكلم</a:t>
            </a:r>
            <a:r>
              <a:rPr lang="ar-EG" sz="7200" b="1" dirty="0">
                <a:solidFill>
                  <a:srgbClr val="003300"/>
                </a:solidFill>
              </a:rPr>
              <a:t> لي وليك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والله </a:t>
            </a:r>
            <a:r>
              <a:rPr lang="ar-EG" sz="7200" b="1" dirty="0" err="1">
                <a:solidFill>
                  <a:srgbClr val="003300"/>
                </a:solidFill>
              </a:rPr>
              <a:t>بيكلم</a:t>
            </a:r>
            <a:r>
              <a:rPr lang="ar-EG" sz="7200" b="1" dirty="0">
                <a:solidFill>
                  <a:srgbClr val="003300"/>
                </a:solidFill>
              </a:rPr>
              <a:t> كل الناس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بصوت وصوره من حواليك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قل له يعطيك قلب حساس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277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65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(الله </a:t>
            </a:r>
            <a:r>
              <a:rPr lang="ar-EG" sz="6600" b="1" dirty="0" err="1"/>
              <a:t>بيتكلم</a:t>
            </a:r>
            <a:r>
              <a:rPr lang="ar-EG" sz="6600" b="1" dirty="0"/>
              <a:t> في ظروفي </a:t>
            </a:r>
          </a:p>
          <a:p>
            <a:pPr algn="ctr" rtl="1"/>
            <a:r>
              <a:rPr lang="ar-EG" sz="6600" b="1" dirty="0"/>
              <a:t>وفي قلب الحاجة والإعواز</a:t>
            </a:r>
          </a:p>
          <a:p>
            <a:pPr algn="ctr" rtl="1"/>
            <a:r>
              <a:rPr lang="ar-EG" sz="6600" b="1" dirty="0"/>
              <a:t>بطرق طبيعية </a:t>
            </a:r>
            <a:r>
              <a:rPr lang="ar-EG" sz="6600" b="1" dirty="0" err="1"/>
              <a:t>بيتكلم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وإن شاء يتكلم بالإعجاز)2</a:t>
            </a:r>
          </a:p>
          <a:p>
            <a:pPr algn="ctr"/>
            <a:br>
              <a:rPr lang="ar-EG" sz="66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45268"/>
            <a:ext cx="9982199" cy="706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(الفاهم يلمس يد الله)2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والجاهل يحسبها </a:t>
            </a:r>
            <a:r>
              <a:rPr lang="ar-EG" sz="7200" b="1" dirty="0" err="1"/>
              <a:t>آلغاز</a:t>
            </a:r>
            <a:endParaRPr lang="ar-EG" sz="7200" b="1" dirty="0"/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alt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1968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الله </a:t>
            </a:r>
            <a:r>
              <a:rPr lang="ar-EG" sz="7200" b="1" dirty="0" err="1">
                <a:solidFill>
                  <a:srgbClr val="003300"/>
                </a:solidFill>
              </a:rPr>
              <a:t>بيتكلم</a:t>
            </a:r>
            <a:r>
              <a:rPr lang="ar-EG" sz="7200" b="1" dirty="0">
                <a:solidFill>
                  <a:srgbClr val="003300"/>
                </a:solidFill>
              </a:rPr>
              <a:t> لي وليك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والله </a:t>
            </a:r>
            <a:r>
              <a:rPr lang="ar-EG" sz="7200" b="1" dirty="0" err="1">
                <a:solidFill>
                  <a:srgbClr val="003300"/>
                </a:solidFill>
              </a:rPr>
              <a:t>بيكلم</a:t>
            </a:r>
            <a:r>
              <a:rPr lang="ar-EG" sz="7200" b="1" dirty="0">
                <a:solidFill>
                  <a:srgbClr val="003300"/>
                </a:solidFill>
              </a:rPr>
              <a:t> كل الناس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بصوت وصوره من حواليك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قل له يعطيك قلب حساس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2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04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(الله </a:t>
            </a:r>
            <a:r>
              <a:rPr lang="ar-EG" sz="6600" b="1" dirty="0" err="1"/>
              <a:t>بيقول</a:t>
            </a:r>
            <a:r>
              <a:rPr lang="ar-EG" sz="6600" b="1" dirty="0"/>
              <a:t> لكن قلبي </a:t>
            </a:r>
          </a:p>
          <a:p>
            <a:pPr algn="ctr" rtl="1"/>
            <a:r>
              <a:rPr lang="ar-EG" sz="6600" b="1" dirty="0"/>
              <a:t>محتاج يتعلم كيف يسمع</a:t>
            </a:r>
          </a:p>
          <a:p>
            <a:pPr algn="ctr" rtl="1"/>
            <a:r>
              <a:rPr lang="ar-EG" sz="6600" b="1" dirty="0" err="1"/>
              <a:t>تنطفي</a:t>
            </a:r>
            <a:r>
              <a:rPr lang="ar-EG" sz="6600" b="1" dirty="0"/>
              <a:t> أنوار </a:t>
            </a:r>
            <a:r>
              <a:rPr lang="ar-EG" sz="6600" b="1" dirty="0" err="1"/>
              <a:t>الارضيات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وأرفع عيني عليه وأتطلع)2</a:t>
            </a:r>
          </a:p>
          <a:p>
            <a:pPr algn="ctr"/>
            <a:br>
              <a:rPr lang="ar-EG" sz="6600" b="1" dirty="0"/>
            </a:br>
            <a:endParaRPr lang="en-US" altLang="en-US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</TotalTime>
  <Words>201</Words>
  <Application>Microsoft Office PowerPoint</Application>
  <PresentationFormat>عرض على الشاشة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193</cp:revision>
  <dcterms:created xsi:type="dcterms:W3CDTF">2021-12-07T14:30:00Z</dcterms:created>
  <dcterms:modified xsi:type="dcterms:W3CDTF">2023-12-30T12:17:52Z</dcterms:modified>
</cp:coreProperties>
</file>