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69" r:id="rId4"/>
    <p:sldId id="27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 smtClean="0"/>
              <a:t>الله </a:t>
            </a:r>
            <a:r>
              <a:rPr lang="ar-SA" sz="8000" b="1" dirty="0" err="1" smtClean="0"/>
              <a:t>بيقول</a:t>
            </a:r>
            <a:r>
              <a:rPr lang="ar-SA" sz="8000" b="1" dirty="0" smtClean="0"/>
              <a:t> كمان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6395"/>
            <a:ext cx="9982199" cy="6190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الله </a:t>
            </a:r>
            <a:r>
              <a:rPr lang="ar-EG" sz="5400" b="1" dirty="0" err="1" smtClean="0"/>
              <a:t>بيقول</a:t>
            </a:r>
            <a:r>
              <a:rPr lang="ar-EG" sz="5400" b="1" dirty="0" smtClean="0"/>
              <a:t> كمان </a:t>
            </a:r>
            <a:r>
              <a:rPr lang="ar-EG" sz="5400" b="1" dirty="0" err="1" smtClean="0"/>
              <a:t>نقشتك</a:t>
            </a:r>
            <a:r>
              <a:rPr lang="ar-EG" sz="5400" b="1" dirty="0" smtClean="0"/>
              <a:t> على كفي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ليه </a:t>
            </a:r>
            <a:r>
              <a:rPr lang="ar-EG" sz="5400" b="1" dirty="0" err="1" smtClean="0"/>
              <a:t>بتخاف</a:t>
            </a:r>
            <a:r>
              <a:rPr lang="ar-EG" sz="5400" b="1" dirty="0" smtClean="0"/>
              <a:t> </a:t>
            </a:r>
            <a:r>
              <a:rPr lang="ar-EG" sz="5400" b="1" dirty="0" err="1" smtClean="0"/>
              <a:t>وإنت</a:t>
            </a:r>
            <a:r>
              <a:rPr lang="ar-EG" sz="5400" b="1" dirty="0" smtClean="0"/>
              <a:t> في عيني محمي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 err="1" smtClean="0"/>
              <a:t>دي</a:t>
            </a:r>
            <a:r>
              <a:rPr lang="ar-EG" sz="5400" b="1" dirty="0" smtClean="0"/>
              <a:t> </a:t>
            </a:r>
            <a:r>
              <a:rPr lang="ar-EG" sz="5400" b="1" dirty="0" smtClean="0"/>
              <a:t>حقيقة ثابتة مهما تدور الأيام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مهما </a:t>
            </a:r>
            <a:r>
              <a:rPr lang="ar-EG" sz="5400" b="1" dirty="0" smtClean="0"/>
              <a:t>تعلى الغيوم أنا </a:t>
            </a:r>
            <a:r>
              <a:rPr lang="ar-EG" sz="5400" b="1" dirty="0" err="1" smtClean="0"/>
              <a:t>هاعرف</a:t>
            </a:r>
            <a:r>
              <a:rPr lang="ar-EG" sz="5400" b="1" dirty="0" smtClean="0"/>
              <a:t> أصون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 err="1" smtClean="0"/>
              <a:t>إنت</a:t>
            </a:r>
            <a:r>
              <a:rPr lang="ar-EG" sz="5400" b="1" dirty="0" smtClean="0"/>
              <a:t> </a:t>
            </a:r>
            <a:r>
              <a:rPr lang="ar-EG" sz="5400" b="1" dirty="0" smtClean="0"/>
              <a:t>في أمان</a:t>
            </a:r>
            <a:endParaRPr lang="en-US" alt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5992"/>
            <a:ext cx="9982199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إن كنت ضمنت ليك مستقبلك الأبدي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 err="1" smtClean="0"/>
              <a:t>إزاي</a:t>
            </a:r>
            <a:r>
              <a:rPr lang="ar-EG" sz="5400" b="1" dirty="0" smtClean="0"/>
              <a:t> </a:t>
            </a:r>
            <a:r>
              <a:rPr lang="ar-EG" sz="5400" b="1" dirty="0" err="1" smtClean="0"/>
              <a:t>ماضمنش</a:t>
            </a:r>
            <a:r>
              <a:rPr lang="ar-EG" sz="5400" b="1" dirty="0" smtClean="0"/>
              <a:t> ليك مستقبلك الأرضي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لو </a:t>
            </a:r>
            <a:r>
              <a:rPr lang="ar-EG" sz="5400" b="1" dirty="0" smtClean="0"/>
              <a:t>بتشك تعال </a:t>
            </a:r>
            <a:r>
              <a:rPr lang="ar-EG" sz="5400" b="1" dirty="0" err="1" smtClean="0"/>
              <a:t>إلمس</a:t>
            </a:r>
            <a:r>
              <a:rPr lang="ar-EG" sz="5400" b="1" dirty="0" smtClean="0"/>
              <a:t> جراح صلبي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 err="1" smtClean="0"/>
              <a:t>هتلاقي</a:t>
            </a:r>
            <a:r>
              <a:rPr lang="ar-EG" sz="5400" b="1" dirty="0" smtClean="0"/>
              <a:t> </a:t>
            </a:r>
            <a:r>
              <a:rPr lang="ar-EG" sz="5400" b="1" dirty="0" smtClean="0"/>
              <a:t>رحمة وخير </a:t>
            </a:r>
            <a:r>
              <a:rPr lang="ar-EG" sz="5400" b="1" dirty="0" err="1" smtClean="0"/>
              <a:t>ومراحم</a:t>
            </a:r>
            <a:r>
              <a:rPr lang="ar-EG" sz="5400" b="1" dirty="0" smtClean="0"/>
              <a:t> جديدة </a:t>
            </a:r>
            <a:r>
              <a:rPr lang="ar-EG" sz="5400" b="1" dirty="0" err="1" smtClean="0"/>
              <a:t>كتير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 </a:t>
            </a:r>
            <a:r>
              <a:rPr lang="ar-EG" sz="5400" b="1" dirty="0" smtClean="0"/>
              <a:t>كل الأيام كل الأيام </a:t>
            </a:r>
            <a:endParaRPr lang="en-US" alt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84168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err="1" smtClean="0"/>
              <a:t>عايز</a:t>
            </a:r>
            <a:r>
              <a:rPr lang="ar-EG" sz="6000" b="1" dirty="0" smtClean="0"/>
              <a:t> قلبك يكون </a:t>
            </a:r>
            <a:r>
              <a:rPr lang="ar-EG" sz="6000" b="1" dirty="0" err="1" smtClean="0"/>
              <a:t>دايماً</a:t>
            </a:r>
            <a:r>
              <a:rPr lang="ar-EG" sz="6000" b="1" dirty="0" smtClean="0"/>
              <a:t> ثابت في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ويكون </a:t>
            </a:r>
            <a:r>
              <a:rPr lang="ar-EG" sz="6000" b="1" dirty="0" err="1" smtClean="0"/>
              <a:t>دايماً</a:t>
            </a:r>
            <a:r>
              <a:rPr lang="ar-EG" sz="6000" b="1" dirty="0" smtClean="0"/>
              <a:t> حساس لصوتي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ولمسة </a:t>
            </a:r>
            <a:r>
              <a:rPr lang="ar-EG" sz="6000" b="1" dirty="0" err="1" smtClean="0"/>
              <a:t>إيدي</a:t>
            </a:r>
            <a:r>
              <a:rPr lang="ar-EG" sz="6000" b="1" dirty="0" smtClean="0"/>
              <a:t> تختبر كل يوم مطر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من </a:t>
            </a:r>
            <a:r>
              <a:rPr lang="ar-EG" sz="6000" b="1" dirty="0" smtClean="0"/>
              <a:t>الغيوم </a:t>
            </a:r>
            <a:r>
              <a:rPr lang="ar-EG" sz="6000" b="1" dirty="0" err="1" smtClean="0"/>
              <a:t>إنت</a:t>
            </a:r>
            <a:r>
              <a:rPr lang="ar-EG" sz="6000" b="1" dirty="0" smtClean="0"/>
              <a:t> في أمان كل الأيام</a:t>
            </a:r>
            <a:endParaRPr lang="en-US" alt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</TotalTime>
  <Words>82</Words>
  <Application>Microsoft Office PowerPoint</Application>
  <PresentationFormat>عرض على الشاشة (3:4)‏</PresentationFormat>
  <Paragraphs>16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192</cp:revision>
  <dcterms:created xsi:type="dcterms:W3CDTF">2021-12-07T14:30:00Z</dcterms:created>
  <dcterms:modified xsi:type="dcterms:W3CDTF">2022-04-14T12:33:33Z</dcterms:modified>
</cp:coreProperties>
</file>