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7" r:id="rId5"/>
    <p:sldId id="371" r:id="rId6"/>
    <p:sldId id="378" r:id="rId7"/>
    <p:sldId id="373" r:id="rId8"/>
    <p:sldId id="379" r:id="rId9"/>
    <p:sldId id="375" r:id="rId10"/>
    <p:sldId id="38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7"/>
            <p14:sldId id="371"/>
            <p14:sldId id="378"/>
            <p14:sldId id="373"/>
            <p14:sldId id="379"/>
            <p14:sldId id="375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الله خالق كل ش</a:t>
            </a:r>
            <a:r>
              <a:rPr lang="ar-EG" sz="8000" b="1" dirty="0"/>
              <a:t>ئ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700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(الله خالق كل </a:t>
            </a:r>
            <a:r>
              <a:rPr lang="ar-SA" sz="8000" b="1" dirty="0" err="1">
                <a:solidFill>
                  <a:srgbClr val="003300"/>
                </a:solidFill>
              </a:rPr>
              <a:t>شئ</a:t>
            </a:r>
            <a:r>
              <a:rPr lang="ar-SA" sz="8000" b="1" dirty="0">
                <a:solidFill>
                  <a:srgbClr val="003300"/>
                </a:solidFill>
              </a:rPr>
              <a:t>)3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هو </a:t>
            </a:r>
            <a:r>
              <a:rPr lang="ar-EG" sz="8000" b="1" dirty="0">
                <a:solidFill>
                  <a:srgbClr val="003300"/>
                </a:solidFill>
              </a:rPr>
              <a:t>إ</a:t>
            </a:r>
            <a:r>
              <a:rPr lang="ar-SA" sz="8000" b="1" dirty="0">
                <a:solidFill>
                  <a:srgbClr val="003300"/>
                </a:solidFill>
              </a:rPr>
              <a:t>له</a:t>
            </a:r>
            <a:r>
              <a:rPr lang="ar-EG" sz="8000" b="1" dirty="0">
                <a:solidFill>
                  <a:srgbClr val="003300"/>
                </a:solidFill>
              </a:rPr>
              <a:t>ـــ</a:t>
            </a:r>
            <a:r>
              <a:rPr lang="ar-SA" sz="8000" b="1" dirty="0">
                <a:solidFill>
                  <a:srgbClr val="003300"/>
                </a:solidFill>
              </a:rPr>
              <a:t>ي </a:t>
            </a:r>
            <a:r>
              <a:rPr lang="ar-SA" sz="8000" b="1" dirty="0" err="1">
                <a:solidFill>
                  <a:srgbClr val="003300"/>
                </a:solidFill>
              </a:rPr>
              <a:t>وبيحبني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45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700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(الله خالق كل </a:t>
            </a:r>
            <a:r>
              <a:rPr lang="ar-SA" sz="8000" b="1" dirty="0" err="1">
                <a:solidFill>
                  <a:srgbClr val="003300"/>
                </a:solidFill>
              </a:rPr>
              <a:t>شئ</a:t>
            </a:r>
            <a:r>
              <a:rPr lang="ar-SA" sz="8000" b="1" dirty="0">
                <a:solidFill>
                  <a:srgbClr val="003300"/>
                </a:solidFill>
              </a:rPr>
              <a:t>)3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هو </a:t>
            </a:r>
            <a:r>
              <a:rPr lang="ar-EG" sz="8000" b="1" dirty="0">
                <a:solidFill>
                  <a:srgbClr val="003300"/>
                </a:solidFill>
              </a:rPr>
              <a:t>إ</a:t>
            </a:r>
            <a:r>
              <a:rPr lang="ar-SA" sz="8000" b="1" dirty="0">
                <a:solidFill>
                  <a:srgbClr val="003300"/>
                </a:solidFill>
              </a:rPr>
              <a:t>له</a:t>
            </a:r>
            <a:r>
              <a:rPr lang="ar-EG" sz="8000" b="1" dirty="0">
                <a:solidFill>
                  <a:srgbClr val="003300"/>
                </a:solidFill>
              </a:rPr>
              <a:t>ـــ</a:t>
            </a:r>
            <a:r>
              <a:rPr lang="ar-SA" sz="8000" b="1" dirty="0">
                <a:solidFill>
                  <a:srgbClr val="003300"/>
                </a:solidFill>
              </a:rPr>
              <a:t>ي </a:t>
            </a:r>
            <a:r>
              <a:rPr lang="ar-SA" sz="8000" b="1" dirty="0" err="1">
                <a:solidFill>
                  <a:srgbClr val="003300"/>
                </a:solidFill>
              </a:rPr>
              <a:t>وبيحبني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4318"/>
            <a:ext cx="9982199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1-شفت النملة </a:t>
            </a:r>
            <a:r>
              <a:rPr lang="ar-EG" sz="6600" b="1" dirty="0"/>
              <a:t>أ</a:t>
            </a:r>
            <a:r>
              <a:rPr lang="ar-SA" sz="6600" b="1" dirty="0"/>
              <a:t>د ايه </a:t>
            </a:r>
            <a:r>
              <a:rPr lang="ar-SA" sz="6600" b="1" dirty="0" err="1"/>
              <a:t>صغيورة</a:t>
            </a:r>
            <a:endParaRPr lang="ar-SA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والعصفورة قد ايه </a:t>
            </a:r>
            <a:r>
              <a:rPr lang="ar-SA" sz="6600" b="1" dirty="0" err="1"/>
              <a:t>امورة</a:t>
            </a:r>
            <a:endParaRPr lang="ar-SA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والزرافة قد ايه طويلة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 الله خالق كل </a:t>
            </a:r>
            <a:r>
              <a:rPr lang="ar-SA" sz="6600" b="1" dirty="0" err="1"/>
              <a:t>شئ</a:t>
            </a:r>
            <a:endParaRPr lang="ar-SA" sz="6600" b="1" dirty="0"/>
          </a:p>
          <a:p>
            <a:pPr algn="ctr">
              <a:lnSpc>
                <a:spcPct val="150000"/>
              </a:lnSpc>
            </a:pPr>
            <a:br>
              <a:rPr lang="ar-SA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700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(الله خالق كل </a:t>
            </a:r>
            <a:r>
              <a:rPr lang="ar-SA" sz="8000" b="1" dirty="0" err="1">
                <a:solidFill>
                  <a:srgbClr val="003300"/>
                </a:solidFill>
              </a:rPr>
              <a:t>شئ</a:t>
            </a:r>
            <a:r>
              <a:rPr lang="ar-SA" sz="8000" b="1" dirty="0">
                <a:solidFill>
                  <a:srgbClr val="003300"/>
                </a:solidFill>
              </a:rPr>
              <a:t>)3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هو </a:t>
            </a:r>
            <a:r>
              <a:rPr lang="ar-EG" sz="8000" b="1" dirty="0">
                <a:solidFill>
                  <a:srgbClr val="003300"/>
                </a:solidFill>
              </a:rPr>
              <a:t>إ</a:t>
            </a:r>
            <a:r>
              <a:rPr lang="ar-SA" sz="8000" b="1" dirty="0">
                <a:solidFill>
                  <a:srgbClr val="003300"/>
                </a:solidFill>
              </a:rPr>
              <a:t>له</a:t>
            </a:r>
            <a:r>
              <a:rPr lang="ar-EG" sz="8000" b="1" dirty="0">
                <a:solidFill>
                  <a:srgbClr val="003300"/>
                </a:solidFill>
              </a:rPr>
              <a:t>ـــ</a:t>
            </a:r>
            <a:r>
              <a:rPr lang="ar-SA" sz="8000" b="1" dirty="0">
                <a:solidFill>
                  <a:srgbClr val="003300"/>
                </a:solidFill>
              </a:rPr>
              <a:t>ي </a:t>
            </a:r>
            <a:r>
              <a:rPr lang="ar-SA" sz="8000" b="1" dirty="0" err="1">
                <a:solidFill>
                  <a:srgbClr val="003300"/>
                </a:solidFill>
              </a:rPr>
              <a:t>وبيحبني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0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4318"/>
            <a:ext cx="9982199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2- ربنا حط </a:t>
            </a:r>
            <a:r>
              <a:rPr lang="ar-SA" sz="6600" b="1" dirty="0" err="1"/>
              <a:t>صوابع</a:t>
            </a:r>
            <a:r>
              <a:rPr lang="ar-SA" sz="6600" b="1" dirty="0"/>
              <a:t> في </a:t>
            </a:r>
            <a:r>
              <a:rPr lang="ar-SA" sz="6600" b="1" dirty="0" err="1"/>
              <a:t>ايدي</a:t>
            </a:r>
            <a:endParaRPr lang="ar-SA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 وكمان حطهم في رجلي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حط رموش </a:t>
            </a:r>
            <a:r>
              <a:rPr lang="ar-SA" sz="6600" b="1" dirty="0" err="1"/>
              <a:t>علشان</a:t>
            </a:r>
            <a:r>
              <a:rPr lang="ar-SA" sz="6600" b="1" dirty="0"/>
              <a:t> تحرس عيني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 الله خالق كل </a:t>
            </a:r>
            <a:r>
              <a:rPr lang="ar-SA" sz="6600" b="1" dirty="0" err="1"/>
              <a:t>شئ</a:t>
            </a:r>
            <a:endParaRPr lang="ar-SA" sz="6600" b="1" dirty="0"/>
          </a:p>
          <a:p>
            <a:pPr algn="ctr">
              <a:lnSpc>
                <a:spcPct val="150000"/>
              </a:lnSpc>
            </a:pPr>
            <a:br>
              <a:rPr lang="ar-SA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700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(الله خالق كل </a:t>
            </a:r>
            <a:r>
              <a:rPr lang="ar-SA" sz="8000" b="1" dirty="0" err="1">
                <a:solidFill>
                  <a:srgbClr val="003300"/>
                </a:solidFill>
              </a:rPr>
              <a:t>شئ</a:t>
            </a:r>
            <a:r>
              <a:rPr lang="ar-SA" sz="8000" b="1" dirty="0">
                <a:solidFill>
                  <a:srgbClr val="003300"/>
                </a:solidFill>
              </a:rPr>
              <a:t>)3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هو </a:t>
            </a:r>
            <a:r>
              <a:rPr lang="ar-EG" sz="8000" b="1" dirty="0">
                <a:solidFill>
                  <a:srgbClr val="003300"/>
                </a:solidFill>
              </a:rPr>
              <a:t>إ</a:t>
            </a:r>
            <a:r>
              <a:rPr lang="ar-SA" sz="8000" b="1" dirty="0">
                <a:solidFill>
                  <a:srgbClr val="003300"/>
                </a:solidFill>
              </a:rPr>
              <a:t>له</a:t>
            </a:r>
            <a:r>
              <a:rPr lang="ar-EG" sz="8000" b="1" dirty="0">
                <a:solidFill>
                  <a:srgbClr val="003300"/>
                </a:solidFill>
              </a:rPr>
              <a:t>ـــ</a:t>
            </a:r>
            <a:r>
              <a:rPr lang="ar-SA" sz="8000" b="1" dirty="0">
                <a:solidFill>
                  <a:srgbClr val="003300"/>
                </a:solidFill>
              </a:rPr>
              <a:t>ي </a:t>
            </a:r>
            <a:r>
              <a:rPr lang="ar-SA" sz="8000" b="1" dirty="0" err="1">
                <a:solidFill>
                  <a:srgbClr val="003300"/>
                </a:solidFill>
              </a:rPr>
              <a:t>وبيحبني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5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4318"/>
            <a:ext cx="9982199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3- ربنا خلق لي </a:t>
            </a:r>
            <a:r>
              <a:rPr lang="ar-SA" sz="6600" b="1" dirty="0" err="1"/>
              <a:t>اخ</a:t>
            </a:r>
            <a:r>
              <a:rPr lang="ar-SA" sz="6600" b="1" dirty="0"/>
              <a:t> </a:t>
            </a:r>
            <a:r>
              <a:rPr lang="ar-SA" sz="6600" b="1" dirty="0" err="1"/>
              <a:t>بيبي</a:t>
            </a:r>
            <a:endParaRPr lang="ar-SA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 وكبر شوية وبقي يحبي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يكبر جدا والاقيه يلعب جنبي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الله خالق كل </a:t>
            </a:r>
            <a:r>
              <a:rPr lang="ar-SA" sz="6600" b="1" dirty="0" err="1"/>
              <a:t>شئ</a:t>
            </a:r>
            <a:endParaRPr lang="ar-SA" sz="6600" b="1" dirty="0"/>
          </a:p>
          <a:p>
            <a:pPr algn="ctr">
              <a:lnSpc>
                <a:spcPct val="150000"/>
              </a:lnSpc>
            </a:pPr>
            <a:br>
              <a:rPr lang="ar-SA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700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(الله خالق كل </a:t>
            </a:r>
            <a:r>
              <a:rPr lang="ar-SA" sz="8000" b="1" dirty="0" err="1">
                <a:solidFill>
                  <a:srgbClr val="003300"/>
                </a:solidFill>
              </a:rPr>
              <a:t>شئ</a:t>
            </a:r>
            <a:r>
              <a:rPr lang="ar-SA" sz="8000" b="1" dirty="0">
                <a:solidFill>
                  <a:srgbClr val="003300"/>
                </a:solidFill>
              </a:rPr>
              <a:t>)3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هو </a:t>
            </a:r>
            <a:r>
              <a:rPr lang="ar-EG" sz="8000" b="1" dirty="0">
                <a:solidFill>
                  <a:srgbClr val="003300"/>
                </a:solidFill>
              </a:rPr>
              <a:t>إ</a:t>
            </a:r>
            <a:r>
              <a:rPr lang="ar-SA" sz="8000" b="1" dirty="0">
                <a:solidFill>
                  <a:srgbClr val="003300"/>
                </a:solidFill>
              </a:rPr>
              <a:t>له</a:t>
            </a:r>
            <a:r>
              <a:rPr lang="ar-EG" sz="8000" b="1" dirty="0">
                <a:solidFill>
                  <a:srgbClr val="003300"/>
                </a:solidFill>
              </a:rPr>
              <a:t>ـــ</a:t>
            </a:r>
            <a:r>
              <a:rPr lang="ar-SA" sz="8000" b="1" dirty="0">
                <a:solidFill>
                  <a:srgbClr val="003300"/>
                </a:solidFill>
              </a:rPr>
              <a:t>ي </a:t>
            </a:r>
            <a:r>
              <a:rPr lang="ar-SA" sz="8000" b="1" dirty="0" err="1">
                <a:solidFill>
                  <a:srgbClr val="003300"/>
                </a:solidFill>
              </a:rPr>
              <a:t>وبيحبني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72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0518"/>
            <a:ext cx="9982199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4- الله هو خالق الموسيقي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والجبال والبحور العميقة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والنهار والليل وكل دقيقة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 الله خالق كل </a:t>
            </a:r>
            <a:r>
              <a:rPr lang="ar-SA" sz="6600" b="1" dirty="0" err="1"/>
              <a:t>شئ</a:t>
            </a:r>
            <a:endParaRPr lang="ar-SA" sz="6600" b="1" dirty="0"/>
          </a:p>
          <a:p>
            <a:pPr algn="ctr">
              <a:lnSpc>
                <a:spcPct val="150000"/>
              </a:lnSpc>
            </a:pPr>
            <a:br>
              <a:rPr lang="ar-SA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157</Words>
  <Application>Microsoft Office PowerPoint</Application>
  <PresentationFormat>عرض على الشاشة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192</cp:revision>
  <dcterms:created xsi:type="dcterms:W3CDTF">2021-12-07T14:30:00Z</dcterms:created>
  <dcterms:modified xsi:type="dcterms:W3CDTF">2023-12-30T12:23:51Z</dcterms:modified>
</cp:coreProperties>
</file>