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0" d="100"/>
          <a:sy n="50" d="100"/>
        </p:scale>
        <p:origin x="26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المجد ليك والكرامة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المجد ليك والكرامة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جالس بين </a:t>
            </a:r>
            <a:r>
              <a:rPr lang="ar-EG" sz="8000" b="1" dirty="0" err="1">
                <a:solidFill>
                  <a:srgbClr val="003300"/>
                </a:solidFill>
              </a:rPr>
              <a:t>الكروبيم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وكل نسمة تسبحك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وتسجد </a:t>
            </a:r>
            <a:r>
              <a:rPr lang="ar-EG" sz="8000" b="1" dirty="0" err="1">
                <a:solidFill>
                  <a:srgbClr val="003300"/>
                </a:solidFill>
              </a:rPr>
              <a:t>لإسمك</a:t>
            </a:r>
            <a:r>
              <a:rPr lang="ar-EG" sz="8000" b="1" dirty="0">
                <a:solidFill>
                  <a:srgbClr val="003300"/>
                </a:solidFill>
              </a:rPr>
              <a:t> العظيم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بصماتك في كل مكان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سما وأرض وإنسان</a:t>
            </a:r>
          </a:p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ياخالق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من العدم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وبكلمتك كل السلطان</a:t>
            </a: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المجد ليك والكرامة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جالس بين </a:t>
            </a:r>
            <a:r>
              <a:rPr lang="ar-EG" sz="8000" b="1" dirty="0" err="1">
                <a:solidFill>
                  <a:srgbClr val="003300"/>
                </a:solidFill>
              </a:rPr>
              <a:t>الكروبيم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وكل نسمة تسبحك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وتسجد </a:t>
            </a:r>
            <a:r>
              <a:rPr lang="ar-EG" sz="8000" b="1" dirty="0" err="1">
                <a:solidFill>
                  <a:srgbClr val="003300"/>
                </a:solidFill>
              </a:rPr>
              <a:t>لإسمك</a:t>
            </a:r>
            <a:r>
              <a:rPr lang="ar-EG" sz="8000" b="1" dirty="0">
                <a:solidFill>
                  <a:srgbClr val="003300"/>
                </a:solidFill>
              </a:rPr>
              <a:t> العظيم</a:t>
            </a:r>
          </a:p>
        </p:txBody>
      </p:sp>
    </p:spTree>
    <p:extLst>
      <p:ext uri="{BB962C8B-B14F-4D97-AF65-F5344CB8AC3E}">
        <p14:creationId xmlns:p14="http://schemas.microsoft.com/office/powerpoint/2010/main" val="347235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انت بتأمر فيكون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سلطان يخلق عيون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والأعرج يقفز والمفلوج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يحمل سريره ويقوم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331214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المجد ليك والكرامة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جالس بين </a:t>
            </a:r>
            <a:r>
              <a:rPr lang="ar-EG" sz="8000" b="1" dirty="0" err="1">
                <a:solidFill>
                  <a:srgbClr val="003300"/>
                </a:solidFill>
              </a:rPr>
              <a:t>الكروبيم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وكل نسمة تسبحك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وتسجد </a:t>
            </a:r>
            <a:r>
              <a:rPr lang="ar-EG" sz="8000" b="1" dirty="0" err="1">
                <a:solidFill>
                  <a:srgbClr val="003300"/>
                </a:solidFill>
              </a:rPr>
              <a:t>لإسمك</a:t>
            </a:r>
            <a:r>
              <a:rPr lang="ar-EG" sz="8000" b="1" dirty="0">
                <a:solidFill>
                  <a:srgbClr val="003300"/>
                </a:solidFill>
              </a:rPr>
              <a:t> العظيم</a:t>
            </a:r>
          </a:p>
        </p:txBody>
      </p:sp>
    </p:spTree>
    <p:extLst>
      <p:ext uri="{BB962C8B-B14F-4D97-AF65-F5344CB8AC3E}">
        <p14:creationId xmlns:p14="http://schemas.microsoft.com/office/powerpoint/2010/main" val="1724759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الموت تخرج حياة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وتفك أسر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خطاة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احنا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بنعلن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الإيمان</a:t>
            </a:r>
          </a:p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وبنسجد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ليك وحدك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ياالله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436593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المجد ليك والكرامة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جالس بين </a:t>
            </a:r>
            <a:r>
              <a:rPr lang="ar-EG" sz="8000" b="1" dirty="0" err="1">
                <a:solidFill>
                  <a:srgbClr val="003300"/>
                </a:solidFill>
              </a:rPr>
              <a:t>الكروبيم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وكل نسمة تسبحك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وتسجد </a:t>
            </a:r>
            <a:r>
              <a:rPr lang="ar-EG" sz="8000" b="1" dirty="0" err="1">
                <a:solidFill>
                  <a:srgbClr val="003300"/>
                </a:solidFill>
              </a:rPr>
              <a:t>لإسمك</a:t>
            </a:r>
            <a:r>
              <a:rPr lang="ar-EG" sz="8000" b="1" dirty="0">
                <a:solidFill>
                  <a:srgbClr val="003300"/>
                </a:solidFill>
              </a:rPr>
              <a:t> العظيم</a:t>
            </a:r>
          </a:p>
        </p:txBody>
      </p:sp>
    </p:spTree>
    <p:extLst>
      <p:ext uri="{BB962C8B-B14F-4D97-AF65-F5344CB8AC3E}">
        <p14:creationId xmlns:p14="http://schemas.microsoft.com/office/powerpoint/2010/main" val="1192109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106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2023-12-06T08:53:12Z</dcterms:modified>
</cp:coreProperties>
</file>