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2" r:id="rId3"/>
    <p:sldId id="320" r:id="rId4"/>
    <p:sldId id="323" r:id="rId5"/>
    <p:sldId id="324" r:id="rId6"/>
    <p:sldId id="325" r:id="rId7"/>
    <p:sldId id="326" r:id="rId8"/>
    <p:sldId id="32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2"/>
            <p14:sldId id="320"/>
            <p14:sldId id="323"/>
            <p14:sldId id="324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>
        <p:scale>
          <a:sx n="80" d="100"/>
          <a:sy n="80" d="100"/>
        </p:scale>
        <p:origin x="1992" y="1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/>
              <a:t>رَبِّي خَيْرُكَ وَرَحْمَة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 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JO" sz="48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الح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ج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ِـ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و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الص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أح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br>
              <a:rPr lang="ar-JO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ر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وح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8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الق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س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يني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ز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 و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ر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ِـ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Elaho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elhobbi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najjani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bemawti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elsalbi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ahyani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beroohi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alqodsi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yahdini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yoaazzeeni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wayaraani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ar-EG" sz="2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105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The Lord of love saved me by His death on the</a:t>
            </a: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cross and gave me life. He leads me by the Holy Spirit, comforts me, and cares for me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1-</a:t>
            </a:r>
          </a:p>
          <a:p>
            <a:pPr rtl="1"/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ٍّ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ْــــــــ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 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والب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ْــــ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الص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yaqawmo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nazeeri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thaleka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alhobbi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beraghmi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alsharri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walboadi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bleSSalbi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Is there, people, a similar love? In spite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of all my sins, he died on the cross for me.</a:t>
            </a:r>
            <a:r>
              <a:rPr lang="ar-EG" sz="3200" b="1" dirty="0">
                <a:cs typeface="+mn-cs"/>
              </a:rPr>
              <a:t> 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 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JO" sz="48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الح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ج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ِـ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و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الص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أح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br>
              <a:rPr lang="ar-JO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ر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وح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8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الق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س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يني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ز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 و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ر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ِـ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Elaho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elhobbi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najjani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bemawti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elsalbi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ahyani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beroohi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alqodsi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yahdini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yoaazzeeni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wayaraani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ar-EG" sz="2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105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The Lord of love saved me by His death on the</a:t>
            </a: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cross and gave me life. He leads me by the Holy Spirit, comforts me, and cares for me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3100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</a:t>
            </a:r>
          </a:p>
          <a:p>
            <a:pPr rtl="1"/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ف</a:t>
            </a:r>
            <a:r>
              <a:rPr lang="ar-JO" sz="4800" b="1" dirty="0">
                <a:cs typeface="+mn-cs"/>
              </a:rPr>
              <a:t> غ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 م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اض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ي</a:t>
            </a:r>
            <a:r>
              <a:rPr lang="ar-EG" sz="4800" b="1" dirty="0">
                <a:cs typeface="+mn-cs"/>
              </a:rPr>
              <a:t>َّ</a:t>
            </a:r>
            <a:r>
              <a:rPr lang="ar-JO" sz="4800" b="1" dirty="0">
                <a:cs typeface="+mn-cs"/>
              </a:rPr>
              <a:t> م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ت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ور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</a:t>
            </a:r>
            <a:r>
              <a:rPr lang="ar-EG" sz="4800" b="1" dirty="0">
                <a:cs typeface="+mn-cs"/>
              </a:rPr>
              <a:t>   </a:t>
            </a:r>
            <a:r>
              <a:rPr lang="ar-JO" sz="4800" b="1" dirty="0" err="1">
                <a:cs typeface="+mn-cs"/>
              </a:rPr>
              <a:t>وص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ار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 ا</a:t>
            </a:r>
            <a:r>
              <a:rPr lang="ar-EG" sz="4800" b="1" dirty="0" err="1">
                <a:cs typeface="+mn-cs"/>
              </a:rPr>
              <a:t>لإ</a:t>
            </a:r>
            <a:r>
              <a:rPr lang="ar-JO" sz="4800" b="1" dirty="0">
                <a:cs typeface="+mn-cs"/>
              </a:rPr>
              <a:t>ث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 م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غ</a:t>
            </a:r>
            <a:r>
              <a:rPr lang="ar-EG" sz="4800" b="1" dirty="0">
                <a:cs typeface="+mn-cs"/>
              </a:rPr>
              <a:t>ْـ</a:t>
            </a:r>
            <a:r>
              <a:rPr lang="ar-JO" sz="4800" b="1" dirty="0">
                <a:cs typeface="+mn-cs"/>
              </a:rPr>
              <a:t>ف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ور</a:t>
            </a:r>
            <a:r>
              <a:rPr lang="ar-EG" sz="4800" b="1" dirty="0">
                <a:cs typeface="+mn-cs"/>
              </a:rPr>
              <a:t>َا</a:t>
            </a:r>
            <a:br>
              <a:rPr lang="ar-JO" sz="4800" b="1" dirty="0">
                <a:cs typeface="+mn-cs"/>
              </a:rPr>
            </a:br>
            <a:r>
              <a:rPr lang="ar-EG" sz="4800" b="1" dirty="0">
                <a:cs typeface="+mn-cs"/>
              </a:rPr>
              <a:t>(</a:t>
            </a:r>
            <a:r>
              <a:rPr lang="ar-JO" sz="4800" b="1" dirty="0">
                <a:cs typeface="+mn-cs"/>
              </a:rPr>
              <a:t>وف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اض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 الق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ب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 ت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ب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 err="1">
                <a:cs typeface="+mn-cs"/>
              </a:rPr>
              <a:t>يح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</a:t>
            </a:r>
            <a:r>
              <a:rPr lang="ar-EG" sz="4800" b="1" dirty="0">
                <a:cs typeface="+mn-cs"/>
              </a:rPr>
              <a:t>ً</a:t>
            </a:r>
            <a:r>
              <a:rPr lang="ar-JO" sz="4800" b="1" dirty="0">
                <a:cs typeface="+mn-cs"/>
              </a:rPr>
              <a:t> </a:t>
            </a:r>
            <a:r>
              <a:rPr lang="ar-EG" sz="4800" b="1" dirty="0">
                <a:cs typeface="+mn-cs"/>
              </a:rPr>
              <a:t> </a:t>
            </a:r>
            <a:r>
              <a:rPr lang="ar-JO" sz="4800" b="1" dirty="0" err="1">
                <a:cs typeface="+mn-cs"/>
              </a:rPr>
              <a:t>وت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ه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يلا</a:t>
            </a:r>
            <a:r>
              <a:rPr lang="ar-EG" sz="4800" b="1" dirty="0">
                <a:cs typeface="+mn-cs"/>
              </a:rPr>
              <a:t>ً</a:t>
            </a:r>
            <a:r>
              <a:rPr lang="ar-JO" sz="4800" b="1" dirty="0">
                <a:cs typeface="+mn-cs"/>
              </a:rPr>
              <a:t> </a:t>
            </a:r>
            <a:r>
              <a:rPr lang="ar-JO" sz="4800" b="1" dirty="0" err="1">
                <a:cs typeface="+mn-cs"/>
              </a:rPr>
              <a:t>وت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ق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ي</a:t>
            </a:r>
            <a:r>
              <a:rPr lang="ar-EG" sz="4800" b="1" dirty="0">
                <a:cs typeface="+mn-cs"/>
              </a:rPr>
              <a:t>ــ</a:t>
            </a:r>
            <a:r>
              <a:rPr lang="ar-JO" sz="4800" b="1" dirty="0">
                <a:cs typeface="+mn-cs"/>
              </a:rPr>
              <a:t>ر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</a:t>
            </a:r>
            <a:r>
              <a:rPr lang="ar-EG" sz="4800" b="1" dirty="0">
                <a:cs typeface="+mn-cs"/>
              </a:rPr>
              <a:t>)</a:t>
            </a:r>
            <a:r>
              <a:rPr lang="ar-EG" sz="3600" b="1" dirty="0">
                <a:cs typeface="+mn-cs"/>
              </a:rPr>
              <a:t>2</a:t>
            </a:r>
          </a:p>
          <a:p>
            <a:pPr rtl="1"/>
            <a:br>
              <a:rPr lang="en-US" sz="2000" b="1" dirty="0"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ghada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maDia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mastoora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waSara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alethmo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maghfoora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wafaDa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alqalbo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tasbeehan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watahleelan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wataqdeera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3600" b="1" dirty="0">
                <a:cs typeface="+mn-cs"/>
              </a:rPr>
            </a:br>
            <a:br>
              <a:rPr lang="en-US" sz="1800" b="1" dirty="0">
                <a:cs typeface="+mn-cs"/>
              </a:rPr>
            </a:br>
            <a:r>
              <a:rPr lang="en-US" sz="3200" b="1" dirty="0">
                <a:cs typeface="+mn-cs"/>
              </a:rPr>
              <a:t>My past was covered, my sins were forgiven,</a:t>
            </a:r>
          </a:p>
          <a:p>
            <a:pPr rtl="1"/>
            <a:r>
              <a:rPr lang="en-US" sz="3200" b="1" dirty="0">
                <a:cs typeface="+mn-cs"/>
              </a:rPr>
              <a:t> my heart flows with praise and thanksgiving.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900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 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JO" sz="48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الح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ج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ِـ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و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الص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أح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br>
              <a:rPr lang="ar-JO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ر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وح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8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الق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س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يني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ز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 و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ر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ِـ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Elaho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elhobbi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najjani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bemawti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elsalbi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ahyani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beroohi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alqodsi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yahdini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yoaazzeeni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wayaraani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ar-EG" sz="2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105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The Lord of love saved me by His death on the</a:t>
            </a: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cross and gave me life. He leads me by the Holy Spirit, comforts me, and cares for me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739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cs typeface="+mn-cs"/>
              </a:rPr>
              <a:t>3</a:t>
            </a:r>
            <a:r>
              <a:rPr lang="ar-EG" sz="3600" b="1" dirty="0">
                <a:cs typeface="+mn-cs"/>
              </a:rPr>
              <a:t>-</a:t>
            </a:r>
          </a:p>
          <a:p>
            <a:pPr rtl="1"/>
            <a:r>
              <a:rPr lang="ar-JO" sz="4800" b="1" dirty="0">
                <a:cs typeface="+mn-cs"/>
              </a:rPr>
              <a:t>ت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ع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ال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و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ا واش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ه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دوا الح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ب</a:t>
            </a:r>
            <a:r>
              <a:rPr lang="ar-EG" sz="4800" b="1" dirty="0">
                <a:cs typeface="+mn-cs"/>
              </a:rPr>
              <a:t>َّ </a:t>
            </a:r>
            <a:r>
              <a:rPr lang="ar-JO" sz="4800" b="1" dirty="0">
                <a:cs typeface="+mn-cs"/>
              </a:rPr>
              <a:t> </a:t>
            </a:r>
            <a:r>
              <a:rPr lang="ar-JO" sz="4800" b="1" dirty="0" err="1">
                <a:cs typeface="+mn-cs"/>
              </a:rPr>
              <a:t>وذ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وق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 err="1">
                <a:cs typeface="+mn-cs"/>
              </a:rPr>
              <a:t>وا</a:t>
            </a:r>
            <a:r>
              <a:rPr lang="ar-JO" sz="4800" b="1" dirty="0">
                <a:cs typeface="+mn-cs"/>
              </a:rPr>
              <a:t> وان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ظ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ر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 err="1">
                <a:cs typeface="+mn-cs"/>
              </a:rPr>
              <a:t>وا</a:t>
            </a:r>
            <a:r>
              <a:rPr lang="ar-JO" sz="4800" b="1" dirty="0">
                <a:cs typeface="+mn-cs"/>
              </a:rPr>
              <a:t> الر</a:t>
            </a:r>
            <a:r>
              <a:rPr lang="ar-EG" sz="4800" b="1" dirty="0">
                <a:cs typeface="+mn-cs"/>
              </a:rPr>
              <a:t>َّ</a:t>
            </a:r>
            <a:r>
              <a:rPr lang="ar-JO" sz="4800" b="1" dirty="0">
                <a:cs typeface="+mn-cs"/>
              </a:rPr>
              <a:t>ب</a:t>
            </a:r>
            <a:r>
              <a:rPr lang="ar-EG" sz="4800" b="1" dirty="0">
                <a:cs typeface="+mn-cs"/>
              </a:rPr>
              <a:t>َّ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(إ</a:t>
            </a:r>
            <a:r>
              <a:rPr lang="ar-JO" sz="4800" b="1" dirty="0" err="1">
                <a:cs typeface="+mn-cs"/>
              </a:rPr>
              <a:t>لى</a:t>
            </a:r>
            <a:r>
              <a:rPr lang="ar-JO" sz="4800" b="1" dirty="0">
                <a:cs typeface="+mn-cs"/>
              </a:rPr>
              <a:t> الح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 err="1">
                <a:cs typeface="+mn-cs"/>
              </a:rPr>
              <a:t>ياة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 ي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دع</a:t>
            </a:r>
            <a:r>
              <a:rPr lang="ar-EG" sz="4800" b="1" dirty="0">
                <a:cs typeface="+mn-cs"/>
              </a:rPr>
              <a:t>ُـ</a:t>
            </a:r>
            <a:r>
              <a:rPr lang="ar-JO" sz="4800" b="1" dirty="0">
                <a:cs typeface="+mn-cs"/>
              </a:rPr>
              <a:t>وك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م </a:t>
            </a:r>
            <a:r>
              <a:rPr lang="ar-EG" sz="4800" b="1" dirty="0">
                <a:cs typeface="+mn-cs"/>
              </a:rPr>
              <a:t> </a:t>
            </a:r>
            <a:r>
              <a:rPr lang="ar-JO" sz="4800" b="1" dirty="0">
                <a:cs typeface="+mn-cs"/>
              </a:rPr>
              <a:t>ف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ب</a:t>
            </a:r>
            <a:r>
              <a:rPr lang="ar-EG" sz="4800" b="1" dirty="0">
                <a:cs typeface="+mn-cs"/>
              </a:rPr>
              <a:t>ُّ</a:t>
            </a:r>
            <a:r>
              <a:rPr lang="ar-JO" sz="4800" b="1" dirty="0" err="1">
                <a:cs typeface="+mn-cs"/>
              </a:rPr>
              <a:t>وا</a:t>
            </a:r>
            <a:r>
              <a:rPr lang="ar-JO" sz="4800" b="1" dirty="0">
                <a:cs typeface="+mn-cs"/>
              </a:rPr>
              <a:t> واف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ت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ح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 err="1">
                <a:cs typeface="+mn-cs"/>
              </a:rPr>
              <a:t>وا</a:t>
            </a:r>
            <a:r>
              <a:rPr lang="ar-JO" sz="4800" b="1" dirty="0">
                <a:cs typeface="+mn-cs"/>
              </a:rPr>
              <a:t> الق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ب</a:t>
            </a:r>
            <a:r>
              <a:rPr lang="ar-EG" sz="4800" b="1" dirty="0">
                <a:cs typeface="+mn-cs"/>
              </a:rPr>
              <a:t>َ)</a:t>
            </a:r>
            <a:r>
              <a:rPr lang="ar-EG" sz="3600" b="1" dirty="0">
                <a:cs typeface="+mn-cs"/>
              </a:rPr>
              <a:t>2</a:t>
            </a:r>
          </a:p>
          <a:p>
            <a:pPr rtl="1"/>
            <a:br>
              <a:rPr lang="en-US" sz="2800" b="1" dirty="0"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taalao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washhado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alhobba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wathoqo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wanzoro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elraba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alhayati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yadaookom</a:t>
            </a:r>
            <a:endParaRPr lang="en-US" sz="3200" b="1" dirty="0">
              <a:solidFill>
                <a:srgbClr val="FF0000"/>
              </a:solidFill>
              <a:cs typeface="+mn-cs"/>
            </a:endParaRPr>
          </a:p>
          <a:p>
            <a:pPr rtl="1"/>
            <a:r>
              <a:rPr lang="en-US" sz="3200" b="1" dirty="0" err="1">
                <a:solidFill>
                  <a:srgbClr val="FF0000"/>
                </a:solidFill>
                <a:cs typeface="+mn-cs"/>
              </a:rPr>
              <a:t>falabbo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waftaho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alqalba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3200" b="1" dirty="0">
                <a:cs typeface="+mn-cs"/>
              </a:rPr>
            </a:br>
            <a:br>
              <a:rPr lang="ar-EG" sz="1800" b="1" dirty="0">
                <a:cs typeface="+mn-cs"/>
              </a:rPr>
            </a:br>
            <a:r>
              <a:rPr lang="en-US" sz="3200" b="1" dirty="0">
                <a:cs typeface="+mn-cs"/>
              </a:rPr>
              <a:t>Come and see His love and taste the Lord</a:t>
            </a:r>
            <a:br>
              <a:rPr lang="en-US" sz="3200" b="1" dirty="0">
                <a:cs typeface="+mn-cs"/>
              </a:rPr>
            </a:br>
            <a:r>
              <a:rPr lang="en-US" sz="3200" b="1" dirty="0">
                <a:cs typeface="+mn-cs"/>
              </a:rPr>
              <a:t>He invites you to life. Listen, and open your hearts.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847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 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JO" sz="48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الح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ج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ِـ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و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ت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الص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 أح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br>
              <a:rPr lang="ar-JO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ر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وح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8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الق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س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يني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ز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 و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ر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ان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ِـ</a:t>
            </a:r>
            <a:r>
              <a:rPr lang="ar-JO" sz="48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sz="4800" b="1" dirty="0">
                <a:solidFill>
                  <a:srgbClr val="005024"/>
                </a:solidFill>
                <a:cs typeface="+mn-cs"/>
              </a:rPr>
            </a:b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Elaho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elhobbi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najjani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bemawti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elsalbi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ahyani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beroohi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alqodsi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yahdini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yoaazzeeni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wayaraani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ar-EG" sz="2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105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The Lord of love saved me by His death on the</a:t>
            </a: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cross and gave me life. He leads me by the Holy Spirit, comforts me, and cares for me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3845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5023</TotalTime>
  <Words>907</Words>
  <Application>Microsoft Office PowerPoint</Application>
  <PresentationFormat>عرض على الشاشة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479</cp:revision>
  <dcterms:created xsi:type="dcterms:W3CDTF">2021-12-07T14:30:00Z</dcterms:created>
  <dcterms:modified xsi:type="dcterms:W3CDTF">2023-12-27T09:33:26Z</dcterms:modified>
</cp:coreProperties>
</file>