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56" r:id="rId3"/>
    <p:sldId id="443" r:id="rId4"/>
    <p:sldId id="457" r:id="rId5"/>
    <p:sldId id="458" r:id="rId6"/>
    <p:sldId id="459" r:id="rId7"/>
    <p:sldId id="460" r:id="rId8"/>
    <p:sldId id="46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57"/>
            <p14:sldId id="458"/>
            <p14:sldId id="459"/>
            <p14:sldId id="460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اله الحب نجاني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974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اله الحب نجاني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بموت الصلب احياني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(بروح القدس يهديني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يعزيني ويرعاني ) 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فهل يا قوم من حب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نظير ذلك الحب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 برغم الشر والبعد </a:t>
            </a:r>
          </a:p>
          <a:p>
            <a:pPr algn="ctr">
              <a:buFontTx/>
              <a:buNone/>
            </a:pP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لاجلي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مات بالصلب ) 2</a:t>
            </a:r>
            <a:br>
              <a:rPr lang="ar-EG" sz="8000" b="1" dirty="0"/>
            </a:br>
            <a:br>
              <a:rPr lang="ar-EG" sz="8000" b="1" dirty="0">
                <a:solidFill>
                  <a:srgbClr val="001E0E"/>
                </a:solidFill>
              </a:rPr>
            </a:br>
            <a:endParaRPr lang="en-US" altLang="en-US" sz="80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974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اله الحب نجاني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بموت الصلب احياني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(بروح القدس يهديني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يعزيني ويرعاني ) 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28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غدا ماضي مستورا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وصار الاثم مغفورا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(وفاض القلب تسبيحا </a:t>
            </a:r>
          </a:p>
          <a:p>
            <a:pPr algn="ctr">
              <a:buFontTx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وتهليلا وتقديرا ) 2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>
                <a:solidFill>
                  <a:srgbClr val="001E0E"/>
                </a:solidFill>
              </a:rPr>
            </a:br>
            <a:endParaRPr lang="en-US" altLang="en-US" sz="80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61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974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اله الحب نجاني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بموت الصلب احياني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(بروح القدس يهديني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يعزيني ويرعاني ) 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665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ar-EG" sz="8000" b="1" dirty="0">
                <a:effectLst/>
              </a:rPr>
              <a:t>تعالوا واشهدوا الحب</a:t>
            </a:r>
            <a:br>
              <a:rPr lang="ar-EG" sz="8000" b="1" dirty="0">
                <a:effectLst/>
              </a:rPr>
            </a:br>
            <a:r>
              <a:rPr lang="ar-EG" sz="8000" b="1" dirty="0">
                <a:effectLst/>
              </a:rPr>
              <a:t>وذوقوا وانظروا الرب</a:t>
            </a:r>
            <a:br>
              <a:rPr lang="ar-EG" sz="8000" b="1" dirty="0">
                <a:effectLst/>
              </a:rPr>
            </a:br>
            <a:r>
              <a:rPr lang="ar-EG" sz="8000" b="1" dirty="0">
                <a:effectLst/>
              </a:rPr>
              <a:t>( إلى الحياة يدعوكم </a:t>
            </a:r>
          </a:p>
          <a:p>
            <a:pPr algn="ctr" rtl="1"/>
            <a:r>
              <a:rPr lang="ar-EG" sz="8000" b="1" dirty="0">
                <a:effectLst/>
              </a:rPr>
              <a:t>فلبوا وافتحوا القلب ) 2</a:t>
            </a:r>
          </a:p>
          <a:p>
            <a:br>
              <a:rPr lang="ar-EG" sz="8000" b="1" dirty="0">
                <a:effectLst/>
              </a:rPr>
            </a:br>
            <a:br>
              <a:rPr lang="ar-EG" sz="8000" b="1" dirty="0"/>
            </a:br>
            <a:br>
              <a:rPr lang="ar-EG" sz="8000" b="1" dirty="0">
                <a:solidFill>
                  <a:srgbClr val="001E0E"/>
                </a:solidFill>
              </a:rPr>
            </a:br>
            <a:endParaRPr lang="en-US" altLang="en-US" sz="80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55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974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اله الحب نجاني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بموت الصلب احياني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(بروح القدس يهديني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يعزيني ويرعاني ) 2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49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2262</TotalTime>
  <Words>150</Words>
  <Application>Microsoft Office PowerPoint</Application>
  <PresentationFormat>عرض على الشاشة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378</cp:revision>
  <dcterms:created xsi:type="dcterms:W3CDTF">2021-12-07T14:30:00Z</dcterms:created>
  <dcterms:modified xsi:type="dcterms:W3CDTF">2022-10-26T14:21:51Z</dcterms:modified>
</cp:coreProperties>
</file>