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8" r:id="rId4"/>
    <p:sldId id="299" r:id="rId5"/>
    <p:sldId id="300" r:id="rId6"/>
    <p:sldId id="301" r:id="rId7"/>
    <p:sldId id="3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300"/>
            <p14:sldId id="301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إلى دجى الضريح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0600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1 - إلى دجى الضريح</a:t>
            </a:r>
            <a:br>
              <a:rPr lang="ar-EG" sz="8800" b="1" dirty="0"/>
            </a:br>
            <a:r>
              <a:rPr lang="ar-EG" sz="8800" b="1" dirty="0"/>
              <a:t>قد حملوا المسيح</a:t>
            </a:r>
            <a:br>
              <a:rPr lang="ar-EG" sz="8800" b="1" dirty="0"/>
            </a:br>
            <a:r>
              <a:rPr lang="ar-EG" sz="8800" b="1" dirty="0"/>
              <a:t>من جنبه الجريح</a:t>
            </a:r>
            <a:br>
              <a:rPr lang="ar-EG" sz="8800" b="1" dirty="0"/>
            </a:br>
            <a:r>
              <a:rPr lang="ar-EG" sz="8800" b="1" dirty="0"/>
              <a:t>تجري </a:t>
            </a:r>
            <a:r>
              <a:rPr lang="ar-EG" sz="8800" b="1" dirty="0" err="1"/>
              <a:t>الدما</a:t>
            </a:r>
            <a:br>
              <a:rPr lang="ar-EG" sz="8800" b="1" dirty="0"/>
            </a:b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قد غلب الحِمام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منتصرا على الجحيم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تخفق فوق رأسه الأعلام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سائرا في موكب النصر العظيم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هللوا هللوا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الرب قام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2 - يا أمه الحنون</a:t>
            </a:r>
            <a:br>
              <a:rPr lang="ar-EG" sz="8800" b="1" dirty="0"/>
            </a:br>
            <a:r>
              <a:rPr lang="ar-EG" sz="8800" b="1" dirty="0"/>
              <a:t>علام ذا الأنين</a:t>
            </a:r>
            <a:br>
              <a:rPr lang="ar-EG" sz="8800" b="1" dirty="0"/>
            </a:br>
            <a:r>
              <a:rPr lang="ar-EG" sz="8800" b="1" dirty="0"/>
              <a:t>فنوره المبين</a:t>
            </a:r>
            <a:br>
              <a:rPr lang="ar-EG" sz="8800" b="1" dirty="0"/>
            </a:br>
            <a:r>
              <a:rPr lang="ar-EG" sz="8800" b="1" dirty="0"/>
              <a:t>في القبر </a:t>
            </a:r>
            <a:r>
              <a:rPr lang="ar-EG" sz="8800" b="1" dirty="0" err="1"/>
              <a:t>ضاء</a:t>
            </a:r>
            <a:br>
              <a:rPr lang="ar-EG" sz="8800" b="1" dirty="0"/>
            </a:b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3 - بموته أقام</a:t>
            </a:r>
            <a:br>
              <a:rPr lang="ar-EG" sz="8800" b="1" dirty="0"/>
            </a:br>
            <a:r>
              <a:rPr lang="ar-EG" sz="8800" b="1" dirty="0"/>
              <a:t>مَن مات الآثام</a:t>
            </a:r>
            <a:br>
              <a:rPr lang="ar-EG" sz="8800" b="1" dirty="0"/>
            </a:br>
            <a:r>
              <a:rPr lang="ar-EG" sz="8800" b="1" dirty="0"/>
              <a:t>فضاء للأنام</a:t>
            </a:r>
            <a:br>
              <a:rPr lang="ar-EG" sz="8800" b="1" dirty="0"/>
            </a:br>
            <a:r>
              <a:rPr lang="ar-EG" sz="8800" b="1" dirty="0"/>
              <a:t>نجم الرجاء</a:t>
            </a:r>
            <a:br>
              <a:rPr lang="ar-EG" sz="8800" b="1" dirty="0"/>
            </a:b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4 - فلتفرح الشعوب</a:t>
            </a:r>
            <a:br>
              <a:rPr lang="ar-EG" sz="8800" b="1" dirty="0"/>
            </a:br>
            <a:r>
              <a:rPr lang="ar-EG" sz="8800" b="1" dirty="0"/>
              <a:t>بالحمل المصلوب</a:t>
            </a:r>
            <a:br>
              <a:rPr lang="ar-EG" sz="8800" b="1" dirty="0"/>
            </a:br>
            <a:r>
              <a:rPr lang="ar-EG" sz="8800" b="1" dirty="0"/>
              <a:t>ولتهتف القلوب</a:t>
            </a:r>
            <a:br>
              <a:rPr lang="ar-EG" sz="8800" b="1" dirty="0"/>
            </a:br>
            <a:r>
              <a:rPr lang="ar-EG" sz="8800" b="1" dirty="0"/>
              <a:t>تم الفداء</a:t>
            </a:r>
          </a:p>
          <a:p>
            <a:pPr algn="ctr"/>
            <a:br>
              <a:rPr lang="ar-EG" sz="8800" b="1" dirty="0"/>
            </a:br>
            <a:endParaRPr lang="en-US" sz="88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قد غلب الحِمام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منتصرا على الجحيم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تخفق فوق رأسه الأعلام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سائرا في موكب النصر العظيم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هللوا هللوا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الرب قام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122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180</cp:revision>
  <dcterms:created xsi:type="dcterms:W3CDTF">2021-12-07T14:30:00Z</dcterms:created>
  <dcterms:modified xsi:type="dcterms:W3CDTF">2023-12-27T09:34:26Z</dcterms:modified>
</cp:coreProperties>
</file>