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74" r:id="rId4"/>
    <p:sldId id="294" r:id="rId5"/>
    <p:sldId id="295" r:id="rId6"/>
    <p:sldId id="29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err="1" smtClean="0"/>
              <a:t>انا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ديال</a:t>
            </a:r>
            <a:r>
              <a:rPr lang="ar-EG" altLang="zh-CN" sz="8000" b="1" dirty="0" smtClean="0"/>
              <a:t> المسيح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1377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zh-CN" sz="8000" b="1" dirty="0" smtClean="0"/>
              <a:t>(أَنَا </a:t>
            </a:r>
            <a:r>
              <a:rPr lang="ar-EG" altLang="zh-CN" sz="8000" b="1" dirty="0" err="1" smtClean="0"/>
              <a:t>دْيَالْ</a:t>
            </a:r>
            <a:r>
              <a:rPr lang="ar-EG" altLang="zh-CN" sz="8000" b="1" dirty="0" smtClean="0"/>
              <a:t> الْمَسِيحْ أَنَا   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en-US" altLang="zh-CN" sz="8000" b="1" dirty="0" smtClean="0"/>
              <a:t>  </a:t>
            </a:r>
            <a:r>
              <a:rPr lang="ar-EG" altLang="zh-CN" sz="8000" b="1" dirty="0" smtClean="0"/>
              <a:t>كُنْتْ </a:t>
            </a:r>
            <a:r>
              <a:rPr lang="ar-EG" altLang="zh-CN" sz="8000" b="1" dirty="0" smtClean="0"/>
              <a:t>فْالضّيقْ وْلاّ </a:t>
            </a:r>
            <a:r>
              <a:rPr lang="ar-EG" altLang="zh-CN" sz="8000" b="1" dirty="0" err="1" smtClean="0"/>
              <a:t>فْالْهْنَا</a:t>
            </a:r>
            <a:r>
              <a:rPr lang="ar-EG" altLang="zh-CN" sz="8000" b="1" dirty="0" smtClean="0"/>
              <a:t>	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ar-EG" altLang="zh-CN" sz="8000" b="1" dirty="0" smtClean="0"/>
              <a:t>يْمْلْكْ </a:t>
            </a:r>
            <a:r>
              <a:rPr lang="ar-EG" altLang="zh-CN" sz="8000" b="1" dirty="0" smtClean="0"/>
              <a:t>ربي فيا </a:t>
            </a:r>
            <a:r>
              <a:rPr lang="ar-EG" altLang="zh-CN" sz="8000" b="1" dirty="0" err="1" smtClean="0"/>
              <a:t>ديما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en-US" altLang="zh-CN" sz="8000" b="1" dirty="0" smtClean="0"/>
              <a:t> </a:t>
            </a:r>
            <a:r>
              <a:rPr lang="ar-EG" altLang="zh-CN" sz="8000" b="1" dirty="0" smtClean="0"/>
              <a:t>أَنَا </a:t>
            </a:r>
            <a:r>
              <a:rPr lang="ar-EG" altLang="zh-CN" sz="8000" b="1" dirty="0" err="1" smtClean="0"/>
              <a:t>دْيَالْ</a:t>
            </a:r>
            <a:r>
              <a:rPr lang="ar-EG" altLang="zh-CN" sz="8000" b="1" dirty="0" smtClean="0"/>
              <a:t> الْمَسِيحْ أَنَا)2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8000" b="1" dirty="0" smtClean="0"/>
              <a:t>(شْكُونْ  مْنُّه يْفَرَّقْنِي     وْمْحَبْتُه فْقَلْبِي </a:t>
            </a:r>
            <a:r>
              <a:rPr lang="ar-EG" altLang="zh-CN" sz="8000" b="1" dirty="0" smtClean="0"/>
              <a:t>سَاكْنَة</a:t>
            </a:r>
            <a:endParaRPr lang="en-US" altLang="zh-CN" sz="8000" b="1" dirty="0" smtClean="0"/>
          </a:p>
          <a:p>
            <a:pPr algn="ctr" rtl="1"/>
            <a:r>
              <a:rPr lang="en-US" altLang="zh-CN" sz="8000" b="1" dirty="0" smtClean="0"/>
              <a:t>  </a:t>
            </a:r>
            <a:r>
              <a:rPr lang="ar-EG" altLang="zh-CN" sz="8000" b="1" dirty="0" smtClean="0"/>
              <a:t>بْالدّمْ </a:t>
            </a:r>
            <a:r>
              <a:rPr lang="ar-EG" altLang="zh-CN" sz="8000" b="1" dirty="0" smtClean="0"/>
              <a:t>الْغَالِي </a:t>
            </a:r>
            <a:r>
              <a:rPr lang="ar-EG" altLang="zh-CN" sz="8000" b="1" dirty="0" smtClean="0"/>
              <a:t>فْدَانِي</a:t>
            </a:r>
            <a:r>
              <a:rPr lang="ar-EG" altLang="zh-CN" sz="8000" b="1" dirty="0" smtClean="0"/>
              <a:t>	 </a:t>
            </a:r>
            <a:r>
              <a:rPr lang="ar-EG" altLang="zh-CN" sz="8000" b="1" dirty="0" err="1" smtClean="0"/>
              <a:t>واعْطَى</a:t>
            </a:r>
            <a:r>
              <a:rPr lang="ar-EG" altLang="zh-CN" sz="8000" b="1" dirty="0" smtClean="0"/>
              <a:t> لْحْيَاتِي مَعْنَى)2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1377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zh-CN" sz="8000" b="1" dirty="0" smtClean="0"/>
              <a:t>(أَنَا </a:t>
            </a:r>
            <a:r>
              <a:rPr lang="ar-EG" altLang="zh-CN" sz="8000" b="1" dirty="0" err="1" smtClean="0"/>
              <a:t>دْيَالْ</a:t>
            </a:r>
            <a:r>
              <a:rPr lang="ar-EG" altLang="zh-CN" sz="8000" b="1" dirty="0" smtClean="0"/>
              <a:t> الْمَسِيحْ أَنَا   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en-US" altLang="zh-CN" sz="8000" b="1" dirty="0" smtClean="0"/>
              <a:t>  </a:t>
            </a:r>
            <a:r>
              <a:rPr lang="ar-EG" altLang="zh-CN" sz="8000" b="1" dirty="0" smtClean="0"/>
              <a:t>كُنْتْ </a:t>
            </a:r>
            <a:r>
              <a:rPr lang="ar-EG" altLang="zh-CN" sz="8000" b="1" dirty="0" smtClean="0"/>
              <a:t>فْالضّيقْ وْلاّ </a:t>
            </a:r>
            <a:r>
              <a:rPr lang="ar-EG" altLang="zh-CN" sz="8000" b="1" dirty="0" err="1" smtClean="0"/>
              <a:t>فْالْهْنَا</a:t>
            </a:r>
            <a:r>
              <a:rPr lang="ar-EG" altLang="zh-CN" sz="8000" b="1" dirty="0" smtClean="0"/>
              <a:t>	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ar-EG" altLang="zh-CN" sz="8000" b="1" dirty="0" smtClean="0"/>
              <a:t>يْمْلْكْ </a:t>
            </a:r>
            <a:r>
              <a:rPr lang="ar-EG" altLang="zh-CN" sz="8000" b="1" dirty="0" smtClean="0"/>
              <a:t>ربي فيا </a:t>
            </a:r>
            <a:r>
              <a:rPr lang="ar-EG" altLang="zh-CN" sz="8000" b="1" dirty="0" err="1" smtClean="0"/>
              <a:t>ديما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en-US" altLang="zh-CN" sz="8000" b="1" dirty="0" smtClean="0"/>
              <a:t> </a:t>
            </a:r>
            <a:r>
              <a:rPr lang="ar-EG" altLang="zh-CN" sz="8000" b="1" dirty="0" smtClean="0"/>
              <a:t>أَنَا </a:t>
            </a:r>
            <a:r>
              <a:rPr lang="ar-EG" altLang="zh-CN" sz="8000" b="1" dirty="0" err="1" smtClean="0"/>
              <a:t>دْيَالْ</a:t>
            </a:r>
            <a:r>
              <a:rPr lang="ar-EG" altLang="zh-CN" sz="8000" b="1" dirty="0" smtClean="0"/>
              <a:t> الْمَسِيحْ أَنَا)2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8000" b="1" dirty="0" smtClean="0"/>
              <a:t>(شْكُونْ  مْنُّه يْفَرَّقْنِي     وْمْحَبْتُه فْقَلْبِي </a:t>
            </a:r>
            <a:r>
              <a:rPr lang="ar-EG" altLang="zh-CN" sz="8000" b="1" dirty="0" smtClean="0"/>
              <a:t>سَاكْنَة</a:t>
            </a:r>
            <a:endParaRPr lang="en-US" altLang="zh-CN" sz="8000" b="1" dirty="0" smtClean="0"/>
          </a:p>
          <a:p>
            <a:pPr algn="ctr" rtl="1"/>
            <a:r>
              <a:rPr lang="en-US" altLang="zh-CN" sz="8000" b="1" dirty="0" smtClean="0"/>
              <a:t>  </a:t>
            </a:r>
            <a:r>
              <a:rPr lang="ar-EG" altLang="zh-CN" sz="8000" b="1" dirty="0" smtClean="0"/>
              <a:t>بْالدّمْ </a:t>
            </a:r>
            <a:r>
              <a:rPr lang="ar-EG" altLang="zh-CN" sz="8000" b="1" dirty="0" smtClean="0"/>
              <a:t>الْغَالِي </a:t>
            </a:r>
            <a:r>
              <a:rPr lang="ar-EG" altLang="zh-CN" sz="8000" b="1" dirty="0" smtClean="0"/>
              <a:t>فْدَانِي</a:t>
            </a:r>
            <a:r>
              <a:rPr lang="ar-EG" altLang="zh-CN" sz="8000" b="1" dirty="0" smtClean="0"/>
              <a:t>	 </a:t>
            </a:r>
            <a:r>
              <a:rPr lang="ar-EG" altLang="zh-CN" sz="8000" b="1" dirty="0" err="1" smtClean="0"/>
              <a:t>واعْطَى</a:t>
            </a:r>
            <a:r>
              <a:rPr lang="ar-EG" altLang="zh-CN" sz="8000" b="1" dirty="0" smtClean="0"/>
              <a:t> لْحْيَاتِي مَعْنَى)2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1377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zh-CN" sz="8000" b="1" dirty="0" smtClean="0"/>
              <a:t>(أَنَا </a:t>
            </a:r>
            <a:r>
              <a:rPr lang="ar-EG" altLang="zh-CN" sz="8000" b="1" dirty="0" err="1" smtClean="0"/>
              <a:t>دْيَالْ</a:t>
            </a:r>
            <a:r>
              <a:rPr lang="ar-EG" altLang="zh-CN" sz="8000" b="1" dirty="0" smtClean="0"/>
              <a:t> الْمَسِيحْ أَنَا   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en-US" altLang="zh-CN" sz="8000" b="1" dirty="0" smtClean="0"/>
              <a:t>  </a:t>
            </a:r>
            <a:r>
              <a:rPr lang="ar-EG" altLang="zh-CN" sz="8000" b="1" dirty="0" smtClean="0"/>
              <a:t>كُنْتْ </a:t>
            </a:r>
            <a:r>
              <a:rPr lang="ar-EG" altLang="zh-CN" sz="8000" b="1" dirty="0" smtClean="0"/>
              <a:t>فْالضّيقْ وْلاّ </a:t>
            </a:r>
            <a:r>
              <a:rPr lang="ar-EG" altLang="zh-CN" sz="8000" b="1" dirty="0" err="1" smtClean="0"/>
              <a:t>فْالْهْنَا</a:t>
            </a:r>
            <a:r>
              <a:rPr lang="ar-EG" altLang="zh-CN" sz="8000" b="1" dirty="0" smtClean="0"/>
              <a:t>	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ar-EG" altLang="zh-CN" sz="8000" b="1" dirty="0" smtClean="0"/>
              <a:t>يْمْلْكْ </a:t>
            </a:r>
            <a:r>
              <a:rPr lang="ar-EG" altLang="zh-CN" sz="8000" b="1" dirty="0" smtClean="0"/>
              <a:t>ربي فيا </a:t>
            </a:r>
            <a:r>
              <a:rPr lang="ar-EG" altLang="zh-CN" sz="8000" b="1" dirty="0" err="1" smtClean="0"/>
              <a:t>ديما</a:t>
            </a:r>
            <a:endParaRPr lang="en-US" altLang="zh-CN" sz="8000" b="1" dirty="0" smtClean="0"/>
          </a:p>
          <a:p>
            <a:pPr algn="ctr" rtl="1">
              <a:spcBef>
                <a:spcPts val="1200"/>
              </a:spcBef>
            </a:pPr>
            <a:r>
              <a:rPr lang="en-US" altLang="zh-CN" sz="8000" b="1" dirty="0" smtClean="0"/>
              <a:t> </a:t>
            </a:r>
            <a:r>
              <a:rPr lang="ar-EG" altLang="zh-CN" sz="8000" b="1" dirty="0" smtClean="0"/>
              <a:t>أَنَا </a:t>
            </a:r>
            <a:r>
              <a:rPr lang="ar-EG" altLang="zh-CN" sz="8000" b="1" dirty="0" err="1" smtClean="0"/>
              <a:t>دْيَالْ</a:t>
            </a:r>
            <a:r>
              <a:rPr lang="ar-EG" altLang="zh-CN" sz="8000" b="1" dirty="0" smtClean="0"/>
              <a:t> الْمَسِيحْ أَنَا)2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56</Words>
  <Application>Microsoft Office PowerPoint</Application>
  <PresentationFormat>عرض على الشاشة (3:4)‏</PresentationFormat>
  <Paragraphs>18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172</cp:revision>
  <dcterms:created xsi:type="dcterms:W3CDTF">2021-12-07T14:30:00Z</dcterms:created>
  <dcterms:modified xsi:type="dcterms:W3CDTF">2022-04-07T09:19:25Z</dcterms:modified>
</cp:coreProperties>
</file>