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75" r:id="rId2"/>
    <p:sldId id="277" r:id="rId3"/>
    <p:sldId id="274" r:id="rId4"/>
    <p:sldId id="294" r:id="rId5"/>
    <p:sldId id="295" r:id="rId6"/>
    <p:sldId id="296" r:id="rId7"/>
    <p:sldId id="293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 xmlns="">
        <p14:section name="Default Section" id="{7FF20E8B-AD12-439D-9E17-619C6F38680D}">
          <p14:sldIdLst>
            <p14:sldId id="275"/>
            <p14:sldId id="277"/>
            <p14:sldId id="274"/>
            <p14:sldId id="307"/>
            <p14:sldId id="303"/>
            <p14:sldId id="306"/>
            <p14:sldId id="308"/>
            <p14:sldId id="309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7941" autoAdjust="0"/>
    <p:restoredTop sz="94660"/>
  </p:normalViewPr>
  <p:slideViewPr>
    <p:cSldViewPr>
      <p:cViewPr>
        <p:scale>
          <a:sx n="70" d="100"/>
          <a:sy n="70" d="100"/>
        </p:scale>
        <p:origin x="-1050" y="-80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4/7/2022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4/7/2022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4/7/2022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4/7/2022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4/7/2022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-152400"/>
            <a:ext cx="914400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 smtClean="0"/>
              <a:t>تـرنيــمة</a:t>
            </a:r>
            <a:endParaRPr lang="ar-EG" sz="8000" b="1" dirty="0"/>
          </a:p>
          <a:p>
            <a:pPr algn="ctr" rtl="1">
              <a:lnSpc>
                <a:spcPct val="150000"/>
              </a:lnSpc>
            </a:pPr>
            <a:r>
              <a:rPr lang="ar-EG" altLang="zh-CN" sz="8000" b="1" dirty="0" err="1" smtClean="0"/>
              <a:t>انا</a:t>
            </a:r>
            <a:r>
              <a:rPr lang="ar-EG" altLang="zh-CN" sz="8000" b="1" dirty="0" smtClean="0"/>
              <a:t> </a:t>
            </a:r>
            <a:r>
              <a:rPr lang="ar-EG" altLang="zh-CN" sz="8000" b="1" dirty="0" err="1" smtClean="0"/>
              <a:t>ديال</a:t>
            </a:r>
            <a:r>
              <a:rPr lang="ar-EG" altLang="zh-CN" sz="8000" b="1" dirty="0" smtClean="0"/>
              <a:t> المسيح</a:t>
            </a:r>
            <a:endParaRPr lang="en-US" sz="8000" b="1" dirty="0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541377"/>
            <a:ext cx="9982199" cy="54784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spcBef>
                <a:spcPts val="1200"/>
              </a:spcBef>
            </a:pPr>
            <a:r>
              <a:rPr lang="ar-EG" altLang="zh-CN" sz="8000" b="1" dirty="0" smtClean="0"/>
              <a:t>(أَنَا </a:t>
            </a:r>
            <a:r>
              <a:rPr lang="ar-EG" altLang="zh-CN" sz="8000" b="1" dirty="0" err="1" smtClean="0"/>
              <a:t>دْيَالْ</a:t>
            </a:r>
            <a:r>
              <a:rPr lang="ar-EG" altLang="zh-CN" sz="8000" b="1" dirty="0" smtClean="0"/>
              <a:t> الْمَسِيحْ أَنَا   </a:t>
            </a:r>
            <a:endParaRPr lang="en-US" altLang="zh-CN" sz="8000" b="1" dirty="0" smtClean="0"/>
          </a:p>
          <a:p>
            <a:pPr algn="ctr" rtl="1">
              <a:spcBef>
                <a:spcPts val="1200"/>
              </a:spcBef>
            </a:pPr>
            <a:r>
              <a:rPr lang="en-US" altLang="zh-CN" sz="8000" b="1" dirty="0" smtClean="0"/>
              <a:t>  </a:t>
            </a:r>
            <a:r>
              <a:rPr lang="ar-EG" altLang="zh-CN" sz="8000" b="1" dirty="0" smtClean="0"/>
              <a:t>كُنْتْ </a:t>
            </a:r>
            <a:r>
              <a:rPr lang="ar-EG" altLang="zh-CN" sz="8000" b="1" dirty="0" smtClean="0"/>
              <a:t>فْالضّيقْ وْلاّ </a:t>
            </a:r>
            <a:r>
              <a:rPr lang="ar-EG" altLang="zh-CN" sz="8000" b="1" dirty="0" err="1" smtClean="0"/>
              <a:t>فْالْهْنَا</a:t>
            </a:r>
            <a:r>
              <a:rPr lang="ar-EG" altLang="zh-CN" sz="8000" b="1" dirty="0" smtClean="0"/>
              <a:t>	</a:t>
            </a:r>
            <a:endParaRPr lang="en-US" altLang="zh-CN" sz="8000" b="1" dirty="0" smtClean="0"/>
          </a:p>
          <a:p>
            <a:pPr algn="ctr" rtl="1">
              <a:spcBef>
                <a:spcPts val="1200"/>
              </a:spcBef>
            </a:pPr>
            <a:r>
              <a:rPr lang="ar-EG" altLang="zh-CN" sz="8000" b="1" dirty="0" smtClean="0"/>
              <a:t>يْمْلْكْ </a:t>
            </a:r>
            <a:r>
              <a:rPr lang="ar-EG" altLang="zh-CN" sz="8000" b="1" dirty="0" smtClean="0"/>
              <a:t>ربي فيا </a:t>
            </a:r>
            <a:r>
              <a:rPr lang="ar-EG" altLang="zh-CN" sz="8000" b="1" dirty="0" err="1" smtClean="0"/>
              <a:t>ديما</a:t>
            </a:r>
            <a:endParaRPr lang="en-US" altLang="zh-CN" sz="8000" b="1" dirty="0" smtClean="0"/>
          </a:p>
          <a:p>
            <a:pPr algn="ctr" rtl="1">
              <a:spcBef>
                <a:spcPts val="1200"/>
              </a:spcBef>
            </a:pPr>
            <a:r>
              <a:rPr lang="en-US" altLang="zh-CN" sz="8000" b="1" dirty="0" smtClean="0"/>
              <a:t> </a:t>
            </a:r>
            <a:r>
              <a:rPr lang="ar-EG" altLang="zh-CN" sz="8000" b="1" dirty="0" smtClean="0"/>
              <a:t>أَنَا </a:t>
            </a:r>
            <a:r>
              <a:rPr lang="ar-EG" altLang="zh-CN" sz="8000" b="1" dirty="0" err="1" smtClean="0"/>
              <a:t>دْيَالْ</a:t>
            </a:r>
            <a:r>
              <a:rPr lang="ar-EG" altLang="zh-CN" sz="8000" b="1" dirty="0" smtClean="0"/>
              <a:t> الْمَسِيحْ أَنَا)2</a:t>
            </a:r>
            <a:endParaRPr lang="en-US" sz="8000" b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457200" y="609600"/>
            <a:ext cx="83058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endParaRPr lang="en-US" sz="7200" b="1" dirty="0">
              <a:solidFill>
                <a:schemeClr val="bg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286000" y="3036585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76200" y="698242"/>
            <a:ext cx="91440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spcBef>
                <a:spcPts val="1800"/>
              </a:spcBef>
            </a:pPr>
            <a:r>
              <a:rPr lang="ar-EG" altLang="zh-CN" sz="8000" b="1" dirty="0" smtClean="0"/>
              <a:t>(شْكُونْ  مْنُّه يْفَرَّقْنِي     وْمْحَبْتُه فْقَلْبِي </a:t>
            </a:r>
            <a:r>
              <a:rPr lang="ar-EG" altLang="zh-CN" sz="8000" b="1" dirty="0" smtClean="0"/>
              <a:t>سَاكْنَة</a:t>
            </a:r>
            <a:endParaRPr lang="en-US" altLang="zh-CN" sz="8000" b="1" dirty="0" smtClean="0"/>
          </a:p>
          <a:p>
            <a:pPr algn="ctr" rtl="1"/>
            <a:r>
              <a:rPr lang="en-US" altLang="zh-CN" sz="8000" b="1" dirty="0" smtClean="0"/>
              <a:t>  </a:t>
            </a:r>
            <a:r>
              <a:rPr lang="ar-EG" altLang="zh-CN" sz="8000" b="1" dirty="0" smtClean="0"/>
              <a:t>بْالدّمْ </a:t>
            </a:r>
            <a:r>
              <a:rPr lang="ar-EG" altLang="zh-CN" sz="8000" b="1" dirty="0" smtClean="0"/>
              <a:t>الْغَالِي </a:t>
            </a:r>
            <a:r>
              <a:rPr lang="ar-EG" altLang="zh-CN" sz="8000" b="1" dirty="0" smtClean="0"/>
              <a:t>فْدَانِي</a:t>
            </a:r>
            <a:r>
              <a:rPr lang="ar-EG" altLang="zh-CN" sz="8000" b="1" dirty="0" smtClean="0"/>
              <a:t>	 </a:t>
            </a:r>
            <a:r>
              <a:rPr lang="ar-EG" altLang="zh-CN" sz="8000" b="1" dirty="0" err="1" smtClean="0"/>
              <a:t>واعْطَى</a:t>
            </a:r>
            <a:r>
              <a:rPr lang="ar-EG" altLang="zh-CN" sz="8000" b="1" dirty="0" smtClean="0"/>
              <a:t> لْحْيَاتِي مَعْنَى)2</a:t>
            </a:r>
            <a:endParaRPr lang="en-US" sz="8000" b="1" dirty="0" smtClean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541377"/>
            <a:ext cx="9982199" cy="54784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spcBef>
                <a:spcPts val="1200"/>
              </a:spcBef>
            </a:pPr>
            <a:r>
              <a:rPr lang="ar-EG" altLang="zh-CN" sz="8000" b="1" dirty="0" smtClean="0"/>
              <a:t>(أَنَا </a:t>
            </a:r>
            <a:r>
              <a:rPr lang="ar-EG" altLang="zh-CN" sz="8000" b="1" dirty="0" err="1" smtClean="0"/>
              <a:t>دْيَالْ</a:t>
            </a:r>
            <a:r>
              <a:rPr lang="ar-EG" altLang="zh-CN" sz="8000" b="1" dirty="0" smtClean="0"/>
              <a:t> الْمَسِيحْ أَنَا   </a:t>
            </a:r>
            <a:endParaRPr lang="en-US" altLang="zh-CN" sz="8000" b="1" dirty="0" smtClean="0"/>
          </a:p>
          <a:p>
            <a:pPr algn="ctr" rtl="1">
              <a:spcBef>
                <a:spcPts val="1200"/>
              </a:spcBef>
            </a:pPr>
            <a:r>
              <a:rPr lang="en-US" altLang="zh-CN" sz="8000" b="1" dirty="0" smtClean="0"/>
              <a:t>  </a:t>
            </a:r>
            <a:r>
              <a:rPr lang="ar-EG" altLang="zh-CN" sz="8000" b="1" dirty="0" smtClean="0"/>
              <a:t>كُنْتْ </a:t>
            </a:r>
            <a:r>
              <a:rPr lang="ar-EG" altLang="zh-CN" sz="8000" b="1" dirty="0" smtClean="0"/>
              <a:t>فْالضّيقْ وْلاّ </a:t>
            </a:r>
            <a:r>
              <a:rPr lang="ar-EG" altLang="zh-CN" sz="8000" b="1" dirty="0" err="1" smtClean="0"/>
              <a:t>فْالْهْنَا</a:t>
            </a:r>
            <a:r>
              <a:rPr lang="ar-EG" altLang="zh-CN" sz="8000" b="1" dirty="0" smtClean="0"/>
              <a:t>	</a:t>
            </a:r>
            <a:endParaRPr lang="en-US" altLang="zh-CN" sz="8000" b="1" dirty="0" smtClean="0"/>
          </a:p>
          <a:p>
            <a:pPr algn="ctr" rtl="1">
              <a:spcBef>
                <a:spcPts val="1200"/>
              </a:spcBef>
            </a:pPr>
            <a:r>
              <a:rPr lang="ar-EG" altLang="zh-CN" sz="8000" b="1" dirty="0" smtClean="0"/>
              <a:t>يْمْلْكْ </a:t>
            </a:r>
            <a:r>
              <a:rPr lang="ar-EG" altLang="zh-CN" sz="8000" b="1" dirty="0" smtClean="0"/>
              <a:t>ربي فيا </a:t>
            </a:r>
            <a:r>
              <a:rPr lang="ar-EG" altLang="zh-CN" sz="8000" b="1" dirty="0" err="1" smtClean="0"/>
              <a:t>ديما</a:t>
            </a:r>
            <a:endParaRPr lang="en-US" altLang="zh-CN" sz="8000" b="1" dirty="0" smtClean="0"/>
          </a:p>
          <a:p>
            <a:pPr algn="ctr" rtl="1">
              <a:spcBef>
                <a:spcPts val="1200"/>
              </a:spcBef>
            </a:pPr>
            <a:r>
              <a:rPr lang="en-US" altLang="zh-CN" sz="8000" b="1" dirty="0" smtClean="0"/>
              <a:t> </a:t>
            </a:r>
            <a:r>
              <a:rPr lang="ar-EG" altLang="zh-CN" sz="8000" b="1" dirty="0" smtClean="0"/>
              <a:t>أَنَا </a:t>
            </a:r>
            <a:r>
              <a:rPr lang="ar-EG" altLang="zh-CN" sz="8000" b="1" dirty="0" err="1" smtClean="0"/>
              <a:t>دْيَالْ</a:t>
            </a:r>
            <a:r>
              <a:rPr lang="ar-EG" altLang="zh-CN" sz="8000" b="1" dirty="0" smtClean="0"/>
              <a:t> الْمَسِيحْ أَنَا)2</a:t>
            </a:r>
            <a:endParaRPr lang="en-US" sz="8000" b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457200" y="609600"/>
            <a:ext cx="83058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endParaRPr lang="en-US" sz="7200" b="1" dirty="0">
              <a:solidFill>
                <a:schemeClr val="bg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286000" y="3036585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76200" y="698242"/>
            <a:ext cx="91440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spcBef>
                <a:spcPts val="1800"/>
              </a:spcBef>
            </a:pPr>
            <a:r>
              <a:rPr lang="ar-EG" altLang="zh-CN" sz="8000" b="1" dirty="0" smtClean="0"/>
              <a:t>(شْكُونْ  مْنُّه يْفَرَّقْنِي     وْمْحَبْتُه فْقَلْبِي </a:t>
            </a:r>
            <a:r>
              <a:rPr lang="ar-EG" altLang="zh-CN" sz="8000" b="1" dirty="0" smtClean="0"/>
              <a:t>سَاكْنَة</a:t>
            </a:r>
            <a:endParaRPr lang="en-US" altLang="zh-CN" sz="8000" b="1" dirty="0" smtClean="0"/>
          </a:p>
          <a:p>
            <a:pPr algn="ctr" rtl="1"/>
            <a:r>
              <a:rPr lang="en-US" altLang="zh-CN" sz="8000" b="1" dirty="0" smtClean="0"/>
              <a:t>  </a:t>
            </a:r>
            <a:r>
              <a:rPr lang="ar-EG" altLang="zh-CN" sz="8000" b="1" dirty="0" smtClean="0"/>
              <a:t>بْالدّمْ </a:t>
            </a:r>
            <a:r>
              <a:rPr lang="ar-EG" altLang="zh-CN" sz="8000" b="1" dirty="0" smtClean="0"/>
              <a:t>الْغَالِي </a:t>
            </a:r>
            <a:r>
              <a:rPr lang="ar-EG" altLang="zh-CN" sz="8000" b="1" dirty="0" smtClean="0"/>
              <a:t>فْدَانِي</a:t>
            </a:r>
            <a:r>
              <a:rPr lang="ar-EG" altLang="zh-CN" sz="8000" b="1" dirty="0" smtClean="0"/>
              <a:t>	 </a:t>
            </a:r>
            <a:r>
              <a:rPr lang="ar-EG" altLang="zh-CN" sz="8000" b="1" dirty="0" err="1" smtClean="0"/>
              <a:t>واعْطَى</a:t>
            </a:r>
            <a:r>
              <a:rPr lang="ar-EG" altLang="zh-CN" sz="8000" b="1" dirty="0" smtClean="0"/>
              <a:t> لْحْيَاتِي مَعْنَى)2</a:t>
            </a:r>
            <a:endParaRPr lang="en-US" sz="8000" b="1" dirty="0" smtClean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541377"/>
            <a:ext cx="9982199" cy="54784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spcBef>
                <a:spcPts val="1200"/>
              </a:spcBef>
            </a:pPr>
            <a:r>
              <a:rPr lang="ar-EG" altLang="zh-CN" sz="8000" b="1" dirty="0" smtClean="0"/>
              <a:t>(أَنَا </a:t>
            </a:r>
            <a:r>
              <a:rPr lang="ar-EG" altLang="zh-CN" sz="8000" b="1" dirty="0" err="1" smtClean="0"/>
              <a:t>دْيَالْ</a:t>
            </a:r>
            <a:r>
              <a:rPr lang="ar-EG" altLang="zh-CN" sz="8000" b="1" dirty="0" smtClean="0"/>
              <a:t> الْمَسِيحْ أَنَا   </a:t>
            </a:r>
            <a:endParaRPr lang="en-US" altLang="zh-CN" sz="8000" b="1" dirty="0" smtClean="0"/>
          </a:p>
          <a:p>
            <a:pPr algn="ctr" rtl="1">
              <a:spcBef>
                <a:spcPts val="1200"/>
              </a:spcBef>
            </a:pPr>
            <a:r>
              <a:rPr lang="en-US" altLang="zh-CN" sz="8000" b="1" dirty="0" smtClean="0"/>
              <a:t>  </a:t>
            </a:r>
            <a:r>
              <a:rPr lang="ar-EG" altLang="zh-CN" sz="8000" b="1" dirty="0" smtClean="0"/>
              <a:t>كُنْتْ </a:t>
            </a:r>
            <a:r>
              <a:rPr lang="ar-EG" altLang="zh-CN" sz="8000" b="1" dirty="0" smtClean="0"/>
              <a:t>فْالضّيقْ وْلاّ </a:t>
            </a:r>
            <a:r>
              <a:rPr lang="ar-EG" altLang="zh-CN" sz="8000" b="1" dirty="0" err="1" smtClean="0"/>
              <a:t>فْالْهْنَا</a:t>
            </a:r>
            <a:r>
              <a:rPr lang="ar-EG" altLang="zh-CN" sz="8000" b="1" dirty="0" smtClean="0"/>
              <a:t>	</a:t>
            </a:r>
            <a:endParaRPr lang="en-US" altLang="zh-CN" sz="8000" b="1" dirty="0" smtClean="0"/>
          </a:p>
          <a:p>
            <a:pPr algn="ctr" rtl="1">
              <a:spcBef>
                <a:spcPts val="1200"/>
              </a:spcBef>
            </a:pPr>
            <a:r>
              <a:rPr lang="ar-EG" altLang="zh-CN" sz="8000" b="1" dirty="0" smtClean="0"/>
              <a:t>يْمْلْكْ </a:t>
            </a:r>
            <a:r>
              <a:rPr lang="ar-EG" altLang="zh-CN" sz="8000" b="1" dirty="0" smtClean="0"/>
              <a:t>ربي فيا </a:t>
            </a:r>
            <a:r>
              <a:rPr lang="ar-EG" altLang="zh-CN" sz="8000" b="1" dirty="0" err="1" smtClean="0"/>
              <a:t>ديما</a:t>
            </a:r>
            <a:endParaRPr lang="en-US" altLang="zh-CN" sz="8000" b="1" dirty="0" smtClean="0"/>
          </a:p>
          <a:p>
            <a:pPr algn="ctr" rtl="1">
              <a:spcBef>
                <a:spcPts val="1200"/>
              </a:spcBef>
            </a:pPr>
            <a:r>
              <a:rPr lang="en-US" altLang="zh-CN" sz="8000" b="1" dirty="0" smtClean="0"/>
              <a:t> </a:t>
            </a:r>
            <a:r>
              <a:rPr lang="ar-EG" altLang="zh-CN" sz="8000" b="1" dirty="0" smtClean="0"/>
              <a:t>أَنَا </a:t>
            </a:r>
            <a:r>
              <a:rPr lang="ar-EG" altLang="zh-CN" sz="8000" b="1" dirty="0" err="1" smtClean="0"/>
              <a:t>دْيَالْ</a:t>
            </a:r>
            <a:r>
              <a:rPr lang="ar-EG" altLang="zh-CN" sz="8000" b="1" dirty="0" smtClean="0"/>
              <a:t> الْمَسِيحْ أَنَا)2</a:t>
            </a:r>
            <a:endParaRPr lang="en-US" sz="8000" b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 smtClean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68067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1475</TotalTime>
  <Words>56</Words>
  <Application>Microsoft Office PowerPoint</Application>
  <PresentationFormat>عرض على الشاشة (3:4)‏</PresentationFormat>
  <Paragraphs>18</Paragraphs>
  <Slides>7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7</vt:i4>
      </vt:variant>
    </vt:vector>
  </HeadingPairs>
  <TitlesOfParts>
    <vt:vector size="8" baseType="lpstr">
      <vt:lpstr>Office Theme</vt:lpstr>
      <vt:lpstr>الشريحة 1</vt:lpstr>
      <vt:lpstr>الشريحة 2</vt:lpstr>
      <vt:lpstr>الشريحة 3</vt:lpstr>
      <vt:lpstr>الشريحة 4</vt:lpstr>
      <vt:lpstr>الشريحة 5</vt:lpstr>
      <vt:lpstr>الشريحة 6</vt:lpstr>
      <vt:lpstr>الشريحة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172</cp:revision>
  <dcterms:created xsi:type="dcterms:W3CDTF">2021-12-07T14:30:00Z</dcterms:created>
  <dcterms:modified xsi:type="dcterms:W3CDTF">2022-04-07T09:19:25Z</dcterms:modified>
</cp:coreProperties>
</file>