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400" r:id="rId4"/>
    <p:sldId id="396" r:id="rId5"/>
    <p:sldId id="401" r:id="rId6"/>
    <p:sldId id="402" r:id="rId7"/>
    <p:sldId id="40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400"/>
            <p14:sldId id="396"/>
            <p14:sldId id="401"/>
            <p14:sldId id="402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انا</a:t>
            </a:r>
            <a:r>
              <a:rPr lang="ar-EG" sz="7200" b="1" dirty="0"/>
              <a:t> فيا </a:t>
            </a:r>
            <a:r>
              <a:rPr lang="ar-EG" sz="7200" b="1" dirty="0" err="1"/>
              <a:t>حته</a:t>
            </a:r>
            <a:r>
              <a:rPr lang="ar-EG" sz="7200" b="1" dirty="0"/>
              <a:t> منه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73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7200" b="1" dirty="0"/>
              <a:t>زمان من قبل بدايتي </a:t>
            </a:r>
          </a:p>
          <a:p>
            <a:pPr algn="ctr" rtl="1"/>
            <a:r>
              <a:rPr lang="ar-EG" sz="7200" b="1" dirty="0"/>
              <a:t>قبل ما تبدأ حكايتي</a:t>
            </a:r>
            <a:br>
              <a:rPr lang="ar-EG" sz="7200" b="1" dirty="0"/>
            </a:br>
            <a:r>
              <a:rPr lang="ar-EG" sz="7200" b="1" dirty="0"/>
              <a:t>فكر في ورسمني </a:t>
            </a:r>
          </a:p>
          <a:p>
            <a:pPr algn="ctr" rtl="1"/>
            <a:r>
              <a:rPr lang="ar-EG" sz="7200" b="1" dirty="0"/>
              <a:t>من قبل ما تشوفني مرايتي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158294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/>
            </a:br>
            <a:r>
              <a:rPr lang="ar-EG" sz="7200" b="1" dirty="0"/>
              <a:t>بقيت شبهه على صورته </a:t>
            </a:r>
          </a:p>
          <a:p>
            <a:pPr algn="ctr" rtl="1"/>
            <a:r>
              <a:rPr lang="ar-EG" sz="7200" b="1" dirty="0"/>
              <a:t>سكن </a:t>
            </a:r>
            <a:r>
              <a:rPr lang="ar-EG" sz="7200" b="1" dirty="0" err="1"/>
              <a:t>جوايا</a:t>
            </a:r>
            <a:r>
              <a:rPr lang="ar-EG" sz="7200" b="1" dirty="0"/>
              <a:t> طبيعته</a:t>
            </a:r>
            <a:br>
              <a:rPr lang="ar-EG" sz="7200" b="1" dirty="0"/>
            </a:br>
            <a:r>
              <a:rPr lang="ar-EG" sz="7200" b="1" dirty="0" err="1"/>
              <a:t>وبنخفة</a:t>
            </a:r>
            <a:r>
              <a:rPr lang="ar-EG" sz="7200" b="1" dirty="0"/>
              <a:t> </a:t>
            </a:r>
            <a:r>
              <a:rPr lang="ar-EG" sz="7200" b="1" dirty="0" err="1"/>
              <a:t>إداني</a:t>
            </a:r>
            <a:r>
              <a:rPr lang="ar-EG" sz="7200" b="1" dirty="0"/>
              <a:t> حياة </a:t>
            </a:r>
          </a:p>
          <a:p>
            <a:pPr algn="ctr" rtl="1"/>
            <a:r>
              <a:rPr lang="ar-EG" sz="7200" b="1" dirty="0"/>
              <a:t>يا بختي ما أنا تفصيلته</a:t>
            </a:r>
            <a:br>
              <a:rPr lang="ar-EG" sz="7200" b="1" dirty="0"/>
            </a:br>
            <a:endParaRPr lang="ar-EG" sz="7200" b="1" dirty="0"/>
          </a:p>
          <a:p>
            <a:pPr algn="ctr" rtl="1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8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baseline="30000" dirty="0">
                <a:solidFill>
                  <a:srgbClr val="00582A"/>
                </a:solidFill>
              </a:rPr>
              <a:t>(قرار)</a:t>
            </a:r>
            <a:r>
              <a:rPr lang="ar-EG" sz="60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أنا في </a:t>
            </a:r>
            <a:r>
              <a:rPr lang="ar-EG" sz="6000" b="1" dirty="0" err="1">
                <a:solidFill>
                  <a:srgbClr val="00582A"/>
                </a:solidFill>
              </a:rPr>
              <a:t>حتة</a:t>
            </a:r>
            <a:r>
              <a:rPr lang="ar-EG" sz="6000" b="1" dirty="0">
                <a:solidFill>
                  <a:srgbClr val="00582A"/>
                </a:solidFill>
              </a:rPr>
              <a:t> منه في جماله وصفاته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في </a:t>
            </a:r>
            <a:r>
              <a:rPr lang="ar-EG" sz="6000" b="1" dirty="0" err="1">
                <a:solidFill>
                  <a:srgbClr val="00582A"/>
                </a:solidFill>
              </a:rPr>
              <a:t>حتة</a:t>
            </a:r>
            <a:r>
              <a:rPr lang="ar-EG" sz="6000" b="1" dirty="0">
                <a:solidFill>
                  <a:srgbClr val="00582A"/>
                </a:solidFill>
              </a:rPr>
              <a:t> منه في </a:t>
            </a:r>
            <a:r>
              <a:rPr lang="ar-EG" sz="6000" b="1" dirty="0" err="1">
                <a:solidFill>
                  <a:srgbClr val="00582A"/>
                </a:solidFill>
              </a:rPr>
              <a:t>بيلقى</a:t>
            </a:r>
            <a:r>
              <a:rPr lang="ar-EG" sz="6000" b="1" dirty="0">
                <a:solidFill>
                  <a:srgbClr val="00582A"/>
                </a:solidFill>
              </a:rPr>
              <a:t> انبساطه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في </a:t>
            </a:r>
            <a:r>
              <a:rPr lang="ar-EG" sz="6000" b="1" dirty="0" err="1">
                <a:solidFill>
                  <a:srgbClr val="00582A"/>
                </a:solidFill>
              </a:rPr>
              <a:t>حتة</a:t>
            </a:r>
            <a:r>
              <a:rPr lang="ar-EG" sz="6000" b="1" dirty="0">
                <a:solidFill>
                  <a:srgbClr val="00582A"/>
                </a:solidFill>
              </a:rPr>
              <a:t> مني أصل أنا أجمل لوحاته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عشان في </a:t>
            </a:r>
            <a:r>
              <a:rPr lang="ar-EG" sz="6000" b="1" dirty="0" err="1">
                <a:solidFill>
                  <a:srgbClr val="00582A"/>
                </a:solidFill>
              </a:rPr>
              <a:t>حتة</a:t>
            </a:r>
            <a:r>
              <a:rPr lang="ar-EG" sz="6000" b="1" dirty="0">
                <a:solidFill>
                  <a:srgbClr val="00582A"/>
                </a:solidFill>
              </a:rPr>
              <a:t> منه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59985"/>
            <a:ext cx="9982199" cy="1320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7200" b="1" dirty="0"/>
              <a:t>أنا فيه وهو في </a:t>
            </a:r>
          </a:p>
          <a:p>
            <a:pPr algn="ctr" rtl="1"/>
            <a:r>
              <a:rPr lang="ar-EG" sz="7200" b="1" dirty="0" err="1"/>
              <a:t>مين</a:t>
            </a:r>
            <a:r>
              <a:rPr lang="ar-EG" sz="7200" b="1" dirty="0"/>
              <a:t> عنه يوم يفصلني</a:t>
            </a:r>
            <a:br>
              <a:rPr lang="ar-EG" sz="7200" b="1" dirty="0"/>
            </a:br>
            <a:r>
              <a:rPr lang="ar-EG" sz="7200" b="1" dirty="0"/>
              <a:t>وإن </a:t>
            </a:r>
            <a:r>
              <a:rPr lang="ar-EG" sz="7200" b="1" dirty="0" err="1"/>
              <a:t>بوظتني</a:t>
            </a:r>
            <a:r>
              <a:rPr lang="ar-EG" sz="7200" b="1" dirty="0"/>
              <a:t> خطية </a:t>
            </a:r>
          </a:p>
          <a:p>
            <a:pPr algn="ctr" rtl="1"/>
            <a:r>
              <a:rPr lang="ar-EG" sz="7200" b="1" dirty="0"/>
              <a:t>ارجع </a:t>
            </a:r>
            <a:r>
              <a:rPr lang="ar-EG" sz="7200" b="1" dirty="0" err="1"/>
              <a:t>وإيديه</a:t>
            </a:r>
            <a:r>
              <a:rPr lang="ar-EG" sz="7200" b="1" dirty="0"/>
              <a:t> تجعلني</a:t>
            </a:r>
            <a:br>
              <a:rPr lang="ar-EG" sz="7200" b="1" dirty="0"/>
            </a:br>
            <a:endParaRPr lang="ar-EG" sz="7200" b="1" dirty="0"/>
          </a:p>
          <a:p>
            <a:pPr algn="ctr" rtl="1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  <a:p>
            <a:pPr algn="ctr" rtl="1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10694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/>
            </a:br>
            <a:r>
              <a:rPr lang="ar-EG" sz="7200" b="1" dirty="0"/>
              <a:t>ولا يوم </a:t>
            </a:r>
            <a:r>
              <a:rPr lang="ar-EG" sz="7200" b="1" dirty="0" err="1"/>
              <a:t>هستغني</a:t>
            </a:r>
            <a:r>
              <a:rPr lang="ar-EG" sz="7200" b="1" dirty="0"/>
              <a:t> عنه </a:t>
            </a:r>
          </a:p>
          <a:p>
            <a:pPr algn="ctr" rtl="1"/>
            <a:r>
              <a:rPr lang="ar-EG" sz="7200" b="1" dirty="0"/>
              <a:t>ها </a:t>
            </a:r>
            <a:r>
              <a:rPr lang="ar-EG" sz="7200" b="1" dirty="0" err="1"/>
              <a:t>اعيش</a:t>
            </a:r>
            <a:r>
              <a:rPr lang="ar-EG" sz="7200" b="1" dirty="0"/>
              <a:t> </a:t>
            </a:r>
            <a:r>
              <a:rPr lang="ar-EG" sz="7200" b="1" dirty="0" err="1"/>
              <a:t>واتحرك</a:t>
            </a:r>
            <a:r>
              <a:rPr lang="ar-EG" sz="7200" b="1" dirty="0"/>
              <a:t> بيه </a:t>
            </a:r>
          </a:p>
          <a:p>
            <a:pPr algn="ctr" rtl="1"/>
            <a:r>
              <a:rPr lang="ar-EG" sz="7200" b="1" dirty="0"/>
              <a:t>ولا هو في يوم ها </a:t>
            </a:r>
            <a:r>
              <a:rPr lang="ar-EG" sz="7200" b="1" dirty="0" err="1"/>
              <a:t>يسيبني</a:t>
            </a:r>
            <a:endParaRPr lang="ar-EG" sz="7200" b="1" dirty="0"/>
          </a:p>
          <a:p>
            <a:pPr algn="ctr" rtl="1"/>
            <a:r>
              <a:rPr lang="ar-EG" sz="7200" b="1" dirty="0"/>
              <a:t>أصل </a:t>
            </a:r>
            <a:r>
              <a:rPr lang="ar-EG" sz="7200" b="1" dirty="0" err="1"/>
              <a:t>انا</a:t>
            </a:r>
            <a:r>
              <a:rPr lang="ar-EG" sz="7200" b="1" dirty="0"/>
              <a:t> صنعه </a:t>
            </a:r>
            <a:r>
              <a:rPr lang="ar-EG" sz="7200" b="1" dirty="0" err="1"/>
              <a:t>إيده</a:t>
            </a:r>
            <a:br>
              <a:rPr lang="ar-EG" sz="7200" b="1" dirty="0"/>
            </a:br>
            <a:endParaRPr lang="ar-EG" sz="7200" b="1" dirty="0"/>
          </a:p>
          <a:p>
            <a:pPr algn="ctr" rtl="1"/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6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baseline="30000" dirty="0">
                <a:solidFill>
                  <a:srgbClr val="00582A"/>
                </a:solidFill>
              </a:rPr>
              <a:t>(قرار)</a:t>
            </a:r>
            <a:r>
              <a:rPr lang="ar-EG" sz="60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أنا في </a:t>
            </a:r>
            <a:r>
              <a:rPr lang="ar-EG" sz="6000" b="1" dirty="0" err="1">
                <a:solidFill>
                  <a:srgbClr val="00582A"/>
                </a:solidFill>
              </a:rPr>
              <a:t>حتة</a:t>
            </a:r>
            <a:r>
              <a:rPr lang="ar-EG" sz="6000" b="1" dirty="0">
                <a:solidFill>
                  <a:srgbClr val="00582A"/>
                </a:solidFill>
              </a:rPr>
              <a:t> منه في جماله وصفاته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في </a:t>
            </a:r>
            <a:r>
              <a:rPr lang="ar-EG" sz="6000" b="1" dirty="0" err="1">
                <a:solidFill>
                  <a:srgbClr val="00582A"/>
                </a:solidFill>
              </a:rPr>
              <a:t>حتة</a:t>
            </a:r>
            <a:r>
              <a:rPr lang="ar-EG" sz="6000" b="1" dirty="0">
                <a:solidFill>
                  <a:srgbClr val="00582A"/>
                </a:solidFill>
              </a:rPr>
              <a:t> منه في </a:t>
            </a:r>
            <a:r>
              <a:rPr lang="ar-EG" sz="6000" b="1" dirty="0" err="1">
                <a:solidFill>
                  <a:srgbClr val="00582A"/>
                </a:solidFill>
              </a:rPr>
              <a:t>بيلقى</a:t>
            </a:r>
            <a:r>
              <a:rPr lang="ar-EG" sz="6000" b="1" dirty="0">
                <a:solidFill>
                  <a:srgbClr val="00582A"/>
                </a:solidFill>
              </a:rPr>
              <a:t> انبساطه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في </a:t>
            </a:r>
            <a:r>
              <a:rPr lang="ar-EG" sz="6000" b="1" dirty="0" err="1">
                <a:solidFill>
                  <a:srgbClr val="00582A"/>
                </a:solidFill>
              </a:rPr>
              <a:t>حتة</a:t>
            </a:r>
            <a:r>
              <a:rPr lang="ar-EG" sz="6000" b="1" dirty="0">
                <a:solidFill>
                  <a:srgbClr val="00582A"/>
                </a:solidFill>
              </a:rPr>
              <a:t> مني أصل أنا أجمل لوحاته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عشان في </a:t>
            </a:r>
            <a:r>
              <a:rPr lang="ar-EG" sz="6000" b="1" dirty="0" err="1">
                <a:solidFill>
                  <a:srgbClr val="00582A"/>
                </a:solidFill>
              </a:rPr>
              <a:t>حتة</a:t>
            </a:r>
            <a:r>
              <a:rPr lang="ar-EG" sz="6000" b="1" dirty="0">
                <a:solidFill>
                  <a:srgbClr val="00582A"/>
                </a:solidFill>
              </a:rPr>
              <a:t> منه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</TotalTime>
  <Words>148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231</cp:revision>
  <dcterms:created xsi:type="dcterms:W3CDTF">2021-12-07T14:30:00Z</dcterms:created>
  <dcterms:modified xsi:type="dcterms:W3CDTF">2023-12-27T09:36:54Z</dcterms:modified>
</cp:coreProperties>
</file>