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95" r:id="rId4"/>
    <p:sldId id="396" r:id="rId5"/>
    <p:sldId id="404" r:id="rId6"/>
    <p:sldId id="398" r:id="rId7"/>
    <p:sldId id="405" r:id="rId8"/>
    <p:sldId id="400" r:id="rId9"/>
    <p:sldId id="406" r:id="rId10"/>
    <p:sldId id="402" r:id="rId11"/>
    <p:sldId id="407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396"/>
            <p14:sldId id="404"/>
            <p14:sldId id="398"/>
            <p14:sldId id="405"/>
            <p14:sldId id="400"/>
            <p14:sldId id="406"/>
            <p14:sldId id="402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28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انت</a:t>
            </a:r>
            <a:r>
              <a:rPr lang="ar-EG" sz="7200" b="1" dirty="0"/>
              <a:t> لي المن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81285"/>
            <a:ext cx="9982199" cy="10310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5- </a:t>
            </a:r>
            <a:br>
              <a:rPr lang="ar-EG" sz="7200" b="1" dirty="0"/>
            </a:br>
            <a:r>
              <a:rPr lang="ar-EG" sz="7200" b="1" dirty="0"/>
              <a:t> أيُ شكرٍ يا حبيبي يُوفي ديني</a:t>
            </a:r>
          </a:p>
          <a:p>
            <a:pPr algn="ctr" rtl="1"/>
            <a:r>
              <a:rPr lang="ar-EG" sz="7200" b="1" dirty="0"/>
              <a:t>يا إلهي كيف أشكر</a:t>
            </a:r>
          </a:p>
          <a:p>
            <a:pPr algn="ctr" rtl="1"/>
            <a:r>
              <a:rPr lang="ar-EG" sz="7200" b="1" dirty="0"/>
              <a:t>أيَ حمدٍ أشدو كي أهديك مني</a:t>
            </a:r>
          </a:p>
          <a:p>
            <a:pPr algn="ctr" rtl="1"/>
            <a:r>
              <a:rPr lang="ar-EG" sz="7200" b="1"/>
              <a:t>مهما كان أنت أكبر</a:t>
            </a:r>
            <a:endParaRPr lang="ar-EG" sz="7200" b="1" dirty="0"/>
          </a:p>
          <a:p>
            <a:pPr algn="ctr"/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74026"/>
            <a:ext cx="9982199" cy="7574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القرار: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 فيك ما أرجو وأكثر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 (أنت للنُّعماءِ مصدرْ)2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917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4056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 </a:t>
            </a:r>
            <a:br>
              <a:rPr lang="ar-EG" sz="7200" b="1" dirty="0"/>
            </a:br>
            <a:r>
              <a:rPr lang="ar-EG" sz="7200" b="1" dirty="0"/>
              <a:t>أنت لي المنُّ الذي يشبعُ قلبي</a:t>
            </a:r>
          </a:p>
          <a:p>
            <a:pPr algn="ctr"/>
            <a:r>
              <a:rPr lang="ar-EG" sz="7200" b="1" dirty="0"/>
              <a:t>لا يجوعُ القلبُ حاشا</a:t>
            </a:r>
          </a:p>
          <a:p>
            <a:pPr algn="ctr"/>
            <a:r>
              <a:rPr lang="ar-EG" sz="7200" b="1" dirty="0"/>
              <a:t>حبُّك النهرُ الذي يُرويني ربي</a:t>
            </a:r>
          </a:p>
          <a:p>
            <a:pPr algn="ctr"/>
            <a:r>
              <a:rPr lang="ar-EG" sz="7200" b="1" dirty="0"/>
              <a:t>نفسي لا تحتارُ عطشى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74026"/>
            <a:ext cx="9982199" cy="7574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القرار: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 فيك ما أرجو وأكثر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 (أنت للنُّعماءِ مصدرْ)2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30612"/>
            <a:ext cx="9982199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2- </a:t>
            </a:r>
          </a:p>
          <a:p>
            <a:pPr algn="ctr"/>
            <a:r>
              <a:rPr lang="ar-EG" sz="6600" b="1" dirty="0"/>
              <a:t>أنت لي الراعي الذي </a:t>
            </a:r>
          </a:p>
          <a:p>
            <a:pPr algn="ctr"/>
            <a:r>
              <a:rPr lang="ar-EG" sz="6600" b="1" dirty="0"/>
              <a:t>يرعى وُجودي</a:t>
            </a:r>
          </a:p>
          <a:p>
            <a:pPr algn="ctr"/>
            <a:r>
              <a:rPr lang="ar-EG" sz="6600" b="1" dirty="0"/>
              <a:t>لا يخافُ القلبُ وحشا</a:t>
            </a:r>
          </a:p>
          <a:p>
            <a:pPr algn="ctr"/>
            <a:r>
              <a:rPr lang="ar-EG" sz="6600" b="1" dirty="0"/>
              <a:t>أنت لي الحصنُ وفيك كلُّ جودِ</a:t>
            </a:r>
          </a:p>
          <a:p>
            <a:pPr algn="ctr"/>
            <a:r>
              <a:rPr lang="ar-EG" sz="6600" b="1" dirty="0"/>
              <a:t>من عِداي لستُ أخشى </a:t>
            </a:r>
            <a:br>
              <a:rPr lang="ar-EG" sz="66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74026"/>
            <a:ext cx="9982199" cy="7574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القرار: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 فيك ما أرجو وأكثر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 (أنت للنُّعماءِ مصدرْ)2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332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40566"/>
            <a:ext cx="9982199" cy="920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 </a:t>
            </a:r>
            <a:br>
              <a:rPr lang="ar-EG" sz="7200" b="1" dirty="0"/>
            </a:br>
            <a:r>
              <a:rPr lang="ar-EG" sz="7200" b="1" dirty="0"/>
              <a:t> فيك لي يا سيدي كلُّ </a:t>
            </a:r>
            <a:r>
              <a:rPr lang="ar-EG" sz="7200" b="1" dirty="0" err="1"/>
              <a:t>الكفايه</a:t>
            </a:r>
            <a:endParaRPr lang="ar-EG" sz="7200" b="1" dirty="0"/>
          </a:p>
          <a:p>
            <a:pPr algn="ctr"/>
            <a:r>
              <a:rPr lang="ar-EG" sz="7200" b="1" dirty="0"/>
              <a:t>أنت يا ربي يسوعي</a:t>
            </a:r>
          </a:p>
          <a:p>
            <a:pPr algn="ctr"/>
            <a:r>
              <a:rPr lang="ar-EG" sz="7200" b="1" dirty="0"/>
              <a:t>فيك لي يا منقذي كلُّ </a:t>
            </a:r>
            <a:r>
              <a:rPr lang="ar-EG" sz="7200" b="1" dirty="0" err="1"/>
              <a:t>الحمايه</a:t>
            </a:r>
            <a:endParaRPr lang="ar-EG" sz="7200" b="1" dirty="0"/>
          </a:p>
          <a:p>
            <a:pPr algn="ctr"/>
            <a:r>
              <a:rPr lang="ar-EG" sz="7200" b="1" dirty="0"/>
              <a:t>أنت يا رأسي الرفيعِ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74026"/>
            <a:ext cx="9982199" cy="7574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القرار: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 فيك ما أرجو وأكثر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 (أنت للنُّعماءِ مصدرْ)2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404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920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4- </a:t>
            </a:r>
            <a:br>
              <a:rPr lang="ar-EG" sz="7200" b="1" dirty="0"/>
            </a:br>
            <a:r>
              <a:rPr lang="ar-EG" sz="7200" b="1" dirty="0"/>
              <a:t> </a:t>
            </a:r>
            <a:r>
              <a:rPr lang="ar-EG" sz="6600" b="1" dirty="0"/>
              <a:t>أنت في العرشِ لأجلي يا شفيعي</a:t>
            </a:r>
          </a:p>
          <a:p>
            <a:pPr algn="ctr"/>
            <a:r>
              <a:rPr lang="ar-EG" sz="6600" b="1" dirty="0"/>
              <a:t>تضمنُ كلَّ حياتي</a:t>
            </a:r>
          </a:p>
          <a:p>
            <a:pPr algn="ctr"/>
            <a:r>
              <a:rPr lang="ar-EG" sz="6600" b="1" dirty="0"/>
              <a:t>فيك كلُّ حاجتي ربي يسوعي</a:t>
            </a:r>
          </a:p>
          <a:p>
            <a:pPr algn="ctr"/>
            <a:r>
              <a:rPr lang="ar-EG" sz="6600" b="1" dirty="0"/>
              <a:t>يا معيني بل ثباتي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74026"/>
            <a:ext cx="9982199" cy="7574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القرار: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 فيك ما أرجو وأكثر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 (أنت للنُّعماءِ مصدرْ)2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710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1732</TotalTime>
  <Words>214</Words>
  <Application>Microsoft Office PowerPoint</Application>
  <PresentationFormat>عرض على الشاشة (4:3)</PresentationFormat>
  <Paragraphs>30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217</cp:revision>
  <dcterms:created xsi:type="dcterms:W3CDTF">2021-12-07T14:30:00Z</dcterms:created>
  <dcterms:modified xsi:type="dcterms:W3CDTF">2023-12-27T09:53:22Z</dcterms:modified>
</cp:coreProperties>
</file>