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إنني ربى عارف ذنبي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345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1- 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إنني ربي عارفٌ ذنبي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قد تقسَّيتُ وتِهتُ عن دربي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اغسِلنِّي ربي </a:t>
            </a:r>
            <a:r>
              <a:rPr lang="ar-EG" sz="6600" b="1" dirty="0" err="1">
                <a:solidFill>
                  <a:srgbClr val="003300"/>
                </a:solidFill>
              </a:rPr>
              <a:t>بِدِما</a:t>
            </a:r>
            <a:r>
              <a:rPr lang="ar-EG" sz="6600" b="1" dirty="0">
                <a:solidFill>
                  <a:srgbClr val="003300"/>
                </a:solidFill>
              </a:rPr>
              <a:t> الصليبِ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أنت يا من جئتَ بالفِدَى العجيبِ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مصدرَ الحنانَ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مانحَ الغُفرانْ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345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2- 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في رحابِك َ في صليبِك َ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أحظى بالسلامْ في ظِلِّ دَمِك َ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5879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اغسِلنِّي ربي </a:t>
            </a:r>
            <a:r>
              <a:rPr lang="ar-EG" sz="6600" b="1" dirty="0" err="1">
                <a:solidFill>
                  <a:srgbClr val="003300"/>
                </a:solidFill>
              </a:rPr>
              <a:t>بِدِما</a:t>
            </a:r>
            <a:r>
              <a:rPr lang="ar-EG" sz="6600" b="1" dirty="0">
                <a:solidFill>
                  <a:srgbClr val="003300"/>
                </a:solidFill>
              </a:rPr>
              <a:t> الصليبِ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أنت يا من جئتَ بالفِدَى العجيبِ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مصدرَ الحنانَ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مانحَ الغُفرانْ</a:t>
            </a:r>
          </a:p>
        </p:txBody>
      </p:sp>
    </p:spTree>
    <p:extLst>
      <p:ext uri="{BB962C8B-B14F-4D97-AF65-F5344CB8AC3E}">
        <p14:creationId xmlns:p14="http://schemas.microsoft.com/office/powerpoint/2010/main" val="292161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3- 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أنت تدعوني أنت تهديني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فيك راحتي وأنت تحييني</a:t>
            </a:r>
          </a:p>
        </p:txBody>
      </p:sp>
    </p:spTree>
    <p:extLst>
      <p:ext uri="{BB962C8B-B14F-4D97-AF65-F5344CB8AC3E}">
        <p14:creationId xmlns:p14="http://schemas.microsoft.com/office/powerpoint/2010/main" val="108883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اغسِلنِّي ربي </a:t>
            </a:r>
            <a:r>
              <a:rPr lang="ar-EG" sz="6600" b="1" dirty="0" err="1">
                <a:solidFill>
                  <a:srgbClr val="003300"/>
                </a:solidFill>
              </a:rPr>
              <a:t>بِدِما</a:t>
            </a:r>
            <a:r>
              <a:rPr lang="ar-EG" sz="6600" b="1" dirty="0">
                <a:solidFill>
                  <a:srgbClr val="003300"/>
                </a:solidFill>
              </a:rPr>
              <a:t> الصليبِ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أنت يا من جئتَ بالفِدَى العجيبِ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مصدرَ الحنانَ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مانحَ الغُفرانْ</a:t>
            </a:r>
          </a:p>
        </p:txBody>
      </p:sp>
    </p:spTree>
    <p:extLst>
      <p:ext uri="{BB962C8B-B14F-4D97-AF65-F5344CB8AC3E}">
        <p14:creationId xmlns:p14="http://schemas.microsoft.com/office/powerpoint/2010/main" val="14014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109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2023-12-19T08:46:07Z</dcterms:modified>
</cp:coreProperties>
</file>