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334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/>
              <a:t>إنني ربى عارف ذنبي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38200"/>
            <a:ext cx="9144000" cy="4345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7200" b="1" dirty="0"/>
              <a:t>1- </a:t>
            </a:r>
          </a:p>
          <a:p>
            <a:pPr algn="ctr" rtl="1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7200" b="1" dirty="0"/>
              <a:t>إنني ربي عارفٌ ذنبي</a:t>
            </a:r>
          </a:p>
          <a:p>
            <a:pPr algn="ctr" rtl="1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7200" b="1" dirty="0"/>
              <a:t>قد تقسَّيتُ وتِهتُ عن دربي</a:t>
            </a: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8669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 fontAlgn="auto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6600" b="1" dirty="0">
                <a:solidFill>
                  <a:srgbClr val="003300"/>
                </a:solidFill>
              </a:rPr>
              <a:t>اغسِلنِّي ربي </a:t>
            </a:r>
            <a:r>
              <a:rPr lang="ar-EG" sz="6600" b="1" dirty="0" err="1">
                <a:solidFill>
                  <a:srgbClr val="003300"/>
                </a:solidFill>
              </a:rPr>
              <a:t>بِدِما</a:t>
            </a:r>
            <a:r>
              <a:rPr lang="ar-EG" sz="6600" b="1" dirty="0">
                <a:solidFill>
                  <a:srgbClr val="003300"/>
                </a:solidFill>
              </a:rPr>
              <a:t> الصليبِ</a:t>
            </a:r>
          </a:p>
          <a:p>
            <a:pPr algn="ctr" rtl="1" fontAlgn="auto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6600" b="1" dirty="0">
                <a:solidFill>
                  <a:srgbClr val="003300"/>
                </a:solidFill>
              </a:rPr>
              <a:t>أنت يا من جئتَ بالفِدَى العجيبِ</a:t>
            </a:r>
          </a:p>
          <a:p>
            <a:pPr algn="ctr" rtl="1" fontAlgn="auto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6600" b="1" dirty="0">
                <a:solidFill>
                  <a:srgbClr val="003300"/>
                </a:solidFill>
              </a:rPr>
              <a:t>أدنو منك الآنْ يا مصدرَ الحنانَ</a:t>
            </a:r>
          </a:p>
          <a:p>
            <a:pPr algn="ctr" rtl="1" fontAlgn="auto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6600" b="1" dirty="0">
                <a:solidFill>
                  <a:srgbClr val="003300"/>
                </a:solidFill>
              </a:rPr>
              <a:t>أدنو منك الآنْ يا مانحَ الغُفرانْ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38200"/>
            <a:ext cx="9144000" cy="4345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7200" b="1" dirty="0"/>
              <a:t>2- </a:t>
            </a:r>
          </a:p>
          <a:p>
            <a:pPr algn="ctr" rtl="1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7200" b="1" dirty="0"/>
              <a:t>في رحابِك َ في صليبِك َ</a:t>
            </a:r>
          </a:p>
          <a:p>
            <a:pPr algn="ctr" rtl="1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7200" b="1" dirty="0"/>
              <a:t>أحظى بالسلامْ في ظِلِّ دَمِك َ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558794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8669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 fontAlgn="auto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6600" b="1" dirty="0">
                <a:solidFill>
                  <a:srgbClr val="003300"/>
                </a:solidFill>
              </a:rPr>
              <a:t>اغسِلنِّي ربي </a:t>
            </a:r>
            <a:r>
              <a:rPr lang="ar-EG" sz="6600" b="1" dirty="0" err="1">
                <a:solidFill>
                  <a:srgbClr val="003300"/>
                </a:solidFill>
              </a:rPr>
              <a:t>بِدِما</a:t>
            </a:r>
            <a:r>
              <a:rPr lang="ar-EG" sz="6600" b="1" dirty="0">
                <a:solidFill>
                  <a:srgbClr val="003300"/>
                </a:solidFill>
              </a:rPr>
              <a:t> الصليبِ</a:t>
            </a:r>
          </a:p>
          <a:p>
            <a:pPr algn="ctr" rtl="1" fontAlgn="auto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6600" b="1" dirty="0">
                <a:solidFill>
                  <a:srgbClr val="003300"/>
                </a:solidFill>
              </a:rPr>
              <a:t>أنت يا من جئتَ بالفِدَى العجيبِ</a:t>
            </a:r>
          </a:p>
          <a:p>
            <a:pPr algn="ctr" rtl="1" fontAlgn="auto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6600" b="1" dirty="0">
                <a:solidFill>
                  <a:srgbClr val="003300"/>
                </a:solidFill>
              </a:rPr>
              <a:t>أدنو منك الآنْ يا مصدرَ الحنانَ</a:t>
            </a:r>
          </a:p>
          <a:p>
            <a:pPr algn="ctr" rtl="1" fontAlgn="auto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6600" b="1" dirty="0">
                <a:solidFill>
                  <a:srgbClr val="003300"/>
                </a:solidFill>
              </a:rPr>
              <a:t>أدنو منك الآنْ يا مانحَ الغُفرانْ</a:t>
            </a:r>
          </a:p>
        </p:txBody>
      </p:sp>
    </p:spTree>
    <p:extLst>
      <p:ext uri="{BB962C8B-B14F-4D97-AF65-F5344CB8AC3E}">
        <p14:creationId xmlns:p14="http://schemas.microsoft.com/office/powerpoint/2010/main" val="2921618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38200"/>
            <a:ext cx="9144000" cy="4319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7200" b="1" dirty="0"/>
              <a:t>3- </a:t>
            </a:r>
          </a:p>
          <a:p>
            <a:pPr algn="ctr" rtl="1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7200" b="1" dirty="0"/>
              <a:t>أنت تدعوني أنت تهديني</a:t>
            </a:r>
          </a:p>
          <a:p>
            <a:pPr algn="ctr" rtl="1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7200" b="1" dirty="0"/>
              <a:t>فيك راحتي وأنت تحييني</a:t>
            </a:r>
          </a:p>
        </p:txBody>
      </p:sp>
    </p:spTree>
    <p:extLst>
      <p:ext uri="{BB962C8B-B14F-4D97-AF65-F5344CB8AC3E}">
        <p14:creationId xmlns:p14="http://schemas.microsoft.com/office/powerpoint/2010/main" val="1088834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8669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 fontAlgn="auto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6600" b="1" dirty="0">
                <a:solidFill>
                  <a:srgbClr val="003300"/>
                </a:solidFill>
              </a:rPr>
              <a:t>اغسِلنِّي ربي </a:t>
            </a:r>
            <a:r>
              <a:rPr lang="ar-EG" sz="6600" b="1" dirty="0" err="1">
                <a:solidFill>
                  <a:srgbClr val="003300"/>
                </a:solidFill>
              </a:rPr>
              <a:t>بِدِما</a:t>
            </a:r>
            <a:r>
              <a:rPr lang="ar-EG" sz="6600" b="1" dirty="0">
                <a:solidFill>
                  <a:srgbClr val="003300"/>
                </a:solidFill>
              </a:rPr>
              <a:t> الصليبِ</a:t>
            </a:r>
          </a:p>
          <a:p>
            <a:pPr algn="ctr" rtl="1" fontAlgn="auto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6600" b="1" dirty="0">
                <a:solidFill>
                  <a:srgbClr val="003300"/>
                </a:solidFill>
              </a:rPr>
              <a:t>أنت يا من جئتَ بالفِدَى العجيبِ</a:t>
            </a:r>
          </a:p>
          <a:p>
            <a:pPr algn="ctr" rtl="1" fontAlgn="auto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6600" b="1" dirty="0">
                <a:solidFill>
                  <a:srgbClr val="003300"/>
                </a:solidFill>
              </a:rPr>
              <a:t>أدنو منك الآنْ يا مصدرَ الحنانَ</a:t>
            </a:r>
          </a:p>
          <a:p>
            <a:pPr algn="ctr" rtl="1" fontAlgn="auto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6600" b="1" dirty="0">
                <a:solidFill>
                  <a:srgbClr val="003300"/>
                </a:solidFill>
              </a:rPr>
              <a:t>أدنو منك الآنْ يا مانحَ الغُفرانْ</a:t>
            </a:r>
          </a:p>
        </p:txBody>
      </p:sp>
    </p:spTree>
    <p:extLst>
      <p:ext uri="{BB962C8B-B14F-4D97-AF65-F5344CB8AC3E}">
        <p14:creationId xmlns:p14="http://schemas.microsoft.com/office/powerpoint/2010/main" val="140145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1871</TotalTime>
  <Words>109</Words>
  <Application>Microsoft Office PowerPoint</Application>
  <PresentationFormat>عرض على الشاشة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205</cp:revision>
  <dcterms:created xsi:type="dcterms:W3CDTF">2021-12-07T14:30:00Z</dcterms:created>
  <dcterms:modified xsi:type="dcterms:W3CDTF">2023-12-19T08:46:07Z</dcterms:modified>
</cp:coreProperties>
</file>