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16" r:id="rId3"/>
    <p:sldId id="406" r:id="rId4"/>
    <p:sldId id="422" r:id="rId5"/>
    <p:sldId id="418" r:id="rId6"/>
    <p:sldId id="423" r:id="rId7"/>
    <p:sldId id="420" r:id="rId8"/>
    <p:sldId id="42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16"/>
            <p14:sldId id="406"/>
            <p14:sldId id="422"/>
            <p14:sldId id="418"/>
            <p14:sldId id="423"/>
            <p14:sldId id="420"/>
            <p14:sldId id="4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0" y="2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إني لرافع عيناي إلى السماء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872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 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إني لرافع عيناي إلى السماء</a:t>
            </a:r>
          </a:p>
          <a:p>
            <a:pPr algn="ctr" rtl="1">
              <a:lnSpc>
                <a:spcPct val="150000"/>
              </a:lnSpc>
            </a:pPr>
            <a:r>
              <a:rPr lang="ar-EG" sz="6200" b="1" dirty="0">
                <a:solidFill>
                  <a:srgbClr val="00582A"/>
                </a:solidFill>
              </a:rPr>
              <a:t>ويداي ممدودتان إليك </a:t>
            </a:r>
            <a:r>
              <a:rPr lang="ar-EG" sz="6200" b="1" dirty="0" err="1">
                <a:solidFill>
                  <a:srgbClr val="00582A"/>
                </a:solidFill>
              </a:rPr>
              <a:t>يارب</a:t>
            </a:r>
            <a:r>
              <a:rPr lang="ar-EG" sz="6200" b="1" dirty="0">
                <a:solidFill>
                  <a:srgbClr val="00582A"/>
                </a:solidFill>
              </a:rPr>
              <a:t> العلى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>
                <a:solidFill>
                  <a:srgbClr val="00582A"/>
                </a:solidFill>
              </a:rPr>
              <a:t>إسمع</a:t>
            </a:r>
            <a:r>
              <a:rPr lang="ar-EG" sz="6600" b="1" dirty="0">
                <a:solidFill>
                  <a:srgbClr val="00582A"/>
                </a:solidFill>
              </a:rPr>
              <a:t> صلاتي وأستجب </a:t>
            </a:r>
            <a:r>
              <a:rPr lang="ar-EG" sz="6600" b="1" dirty="0" err="1">
                <a:solidFill>
                  <a:srgbClr val="00582A"/>
                </a:solidFill>
              </a:rPr>
              <a:t>دعاي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10872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  <a:br>
              <a:rPr lang="ar-EG" sz="6600" b="1" dirty="0"/>
            </a:br>
            <a:r>
              <a:rPr lang="ar-EG" sz="6200" b="1" dirty="0"/>
              <a:t>في وقت ضيقي بحثت عن النجاة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فجئت إليك قائلاً </a:t>
            </a:r>
            <a:r>
              <a:rPr lang="ar-EG" sz="6600" b="1" dirty="0" err="1"/>
              <a:t>يارب</a:t>
            </a:r>
            <a:r>
              <a:rPr lang="ar-EG" sz="6600" b="1" dirty="0"/>
              <a:t> الحياة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إسمع</a:t>
            </a:r>
            <a:r>
              <a:rPr lang="ar-EG" sz="6600" b="1" dirty="0"/>
              <a:t> صلاتي وأستجب </a:t>
            </a:r>
            <a:r>
              <a:rPr lang="ar-EG" sz="6600" b="1" dirty="0" err="1"/>
              <a:t>دعاي</a:t>
            </a:r>
            <a:endParaRPr lang="ar-EG" sz="6600" b="1" dirty="0"/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br>
              <a:rPr lang="ar-EG" sz="6600" b="1" dirty="0"/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872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 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إني لرافع عيناي إلى السماء</a:t>
            </a:r>
          </a:p>
          <a:p>
            <a:pPr algn="ctr" rtl="1">
              <a:lnSpc>
                <a:spcPct val="150000"/>
              </a:lnSpc>
            </a:pPr>
            <a:r>
              <a:rPr lang="ar-EG" sz="6200" b="1" dirty="0">
                <a:solidFill>
                  <a:srgbClr val="00582A"/>
                </a:solidFill>
              </a:rPr>
              <a:t>ويداي ممدودتان إليك </a:t>
            </a:r>
            <a:r>
              <a:rPr lang="ar-EG" sz="6200" b="1" dirty="0" err="1">
                <a:solidFill>
                  <a:srgbClr val="00582A"/>
                </a:solidFill>
              </a:rPr>
              <a:t>يارب</a:t>
            </a:r>
            <a:r>
              <a:rPr lang="ar-EG" sz="6200" b="1" dirty="0">
                <a:solidFill>
                  <a:srgbClr val="00582A"/>
                </a:solidFill>
              </a:rPr>
              <a:t> العلى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>
                <a:solidFill>
                  <a:srgbClr val="00582A"/>
                </a:solidFill>
              </a:rPr>
              <a:t>إسمع</a:t>
            </a:r>
            <a:r>
              <a:rPr lang="ar-EG" sz="6600" b="1" dirty="0">
                <a:solidFill>
                  <a:srgbClr val="00582A"/>
                </a:solidFill>
              </a:rPr>
              <a:t> صلاتي وأستجب </a:t>
            </a:r>
            <a:r>
              <a:rPr lang="ar-EG" sz="6600" b="1" dirty="0" err="1">
                <a:solidFill>
                  <a:srgbClr val="00582A"/>
                </a:solidFill>
              </a:rPr>
              <a:t>دعاي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4373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12395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  <a:br>
              <a:rPr lang="ar-EG" sz="6600" b="1" dirty="0"/>
            </a:br>
            <a:r>
              <a:rPr lang="ar-EG" sz="6600" b="1" dirty="0"/>
              <a:t> آتي إليك في هيكل قدسك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وأجثوا</a:t>
            </a:r>
            <a:r>
              <a:rPr lang="ar-EG" sz="6600" b="1" dirty="0"/>
              <a:t> خاشعاً أمام عرش مجدك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إسمع</a:t>
            </a:r>
            <a:r>
              <a:rPr lang="ar-EG" sz="6600" b="1" dirty="0"/>
              <a:t> صلاتي وأستجب </a:t>
            </a:r>
            <a:r>
              <a:rPr lang="ar-EG" sz="6600" b="1" dirty="0" err="1"/>
              <a:t>دعاي</a:t>
            </a:r>
            <a:endParaRPr lang="ar-EG" sz="6600" b="1" dirty="0"/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br>
              <a:rPr lang="ar-EG" sz="6600" b="1" dirty="0"/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872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 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إني لرافع عيناي إلى السماء</a:t>
            </a:r>
          </a:p>
          <a:p>
            <a:pPr algn="ctr" rtl="1">
              <a:lnSpc>
                <a:spcPct val="150000"/>
              </a:lnSpc>
            </a:pPr>
            <a:r>
              <a:rPr lang="ar-EG" sz="6200" b="1" dirty="0">
                <a:solidFill>
                  <a:srgbClr val="00582A"/>
                </a:solidFill>
              </a:rPr>
              <a:t>ويداي ممدودتان إليك </a:t>
            </a:r>
            <a:r>
              <a:rPr lang="ar-EG" sz="6200" b="1" dirty="0" err="1">
                <a:solidFill>
                  <a:srgbClr val="00582A"/>
                </a:solidFill>
              </a:rPr>
              <a:t>يارب</a:t>
            </a:r>
            <a:r>
              <a:rPr lang="ar-EG" sz="6200" b="1" dirty="0">
                <a:solidFill>
                  <a:srgbClr val="00582A"/>
                </a:solidFill>
              </a:rPr>
              <a:t> العلى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>
                <a:solidFill>
                  <a:srgbClr val="00582A"/>
                </a:solidFill>
              </a:rPr>
              <a:t>إسمع</a:t>
            </a:r>
            <a:r>
              <a:rPr lang="ar-EG" sz="6600" b="1" dirty="0">
                <a:solidFill>
                  <a:srgbClr val="00582A"/>
                </a:solidFill>
              </a:rPr>
              <a:t> صلاتي وأستجب </a:t>
            </a:r>
            <a:r>
              <a:rPr lang="ar-EG" sz="6600" b="1" dirty="0" err="1">
                <a:solidFill>
                  <a:srgbClr val="00582A"/>
                </a:solidFill>
              </a:rPr>
              <a:t>دعاي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22427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12395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  <a:br>
              <a:rPr lang="ar-EG" sz="6600" b="1" dirty="0"/>
            </a:br>
            <a:r>
              <a:rPr lang="ar-EG" sz="6600" b="1" dirty="0"/>
              <a:t> ربي يسوعي </a:t>
            </a:r>
            <a:r>
              <a:rPr lang="ar-EG" sz="6600" b="1" dirty="0" err="1"/>
              <a:t>يارب</a:t>
            </a:r>
            <a:r>
              <a:rPr lang="ar-EG" sz="6600" b="1" dirty="0"/>
              <a:t> صخرتي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عزي وترسي عليك أتكل قلبي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إسمع</a:t>
            </a:r>
            <a:r>
              <a:rPr lang="ar-EG" sz="6600" b="1" dirty="0"/>
              <a:t> صلاتي وأستجب </a:t>
            </a:r>
            <a:r>
              <a:rPr lang="ar-EG" sz="6600" b="1" dirty="0" err="1"/>
              <a:t>دعاي</a:t>
            </a:r>
            <a:endParaRPr lang="ar-EG" sz="6600" b="1" dirty="0"/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br>
              <a:rPr lang="ar-EG" sz="6600" b="1" dirty="0"/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872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 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إني لرافع عيناي إلى السماء</a:t>
            </a:r>
          </a:p>
          <a:p>
            <a:pPr algn="ctr" rtl="1">
              <a:lnSpc>
                <a:spcPct val="150000"/>
              </a:lnSpc>
            </a:pPr>
            <a:r>
              <a:rPr lang="ar-EG" sz="6200" b="1" dirty="0">
                <a:solidFill>
                  <a:srgbClr val="00582A"/>
                </a:solidFill>
              </a:rPr>
              <a:t>ويداي ممدودتان إليك </a:t>
            </a:r>
            <a:r>
              <a:rPr lang="ar-EG" sz="6200" b="1" dirty="0" err="1">
                <a:solidFill>
                  <a:srgbClr val="00582A"/>
                </a:solidFill>
              </a:rPr>
              <a:t>يارب</a:t>
            </a:r>
            <a:r>
              <a:rPr lang="ar-EG" sz="6200" b="1" dirty="0">
                <a:solidFill>
                  <a:srgbClr val="00582A"/>
                </a:solidFill>
              </a:rPr>
              <a:t> العلى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>
                <a:solidFill>
                  <a:srgbClr val="00582A"/>
                </a:solidFill>
              </a:rPr>
              <a:t>إسمع</a:t>
            </a:r>
            <a:r>
              <a:rPr lang="ar-EG" sz="6600" b="1" dirty="0">
                <a:solidFill>
                  <a:srgbClr val="00582A"/>
                </a:solidFill>
              </a:rPr>
              <a:t> صلاتي وأستجب </a:t>
            </a:r>
            <a:r>
              <a:rPr lang="ar-EG" sz="6600" b="1" dirty="0" err="1">
                <a:solidFill>
                  <a:srgbClr val="00582A"/>
                </a:solidFill>
              </a:rPr>
              <a:t>دعاي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2575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1979</TotalTime>
  <Words>134</Words>
  <Application>Microsoft Office PowerPoint</Application>
  <PresentationFormat>عرض على الشاشة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286</cp:revision>
  <dcterms:created xsi:type="dcterms:W3CDTF">2021-12-07T14:30:00Z</dcterms:created>
  <dcterms:modified xsi:type="dcterms:W3CDTF">2024-02-26T10:05:49Z</dcterms:modified>
</cp:coreProperties>
</file>