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98" r:id="rId4"/>
    <p:sldId id="299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إِنيَّ أُحِبُّ الرَّبَّ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49872"/>
            <a:ext cx="9982199" cy="6712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(إِنيَّ أُحِبُّ الرَّبَّ لا لأِرْبَحَ الَّنَّعيمْ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  وَلاَ لِكَيْ أَنْجُوِ مِنَ الْعَذَابِ فِي اُلْجَحِيمْ)2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(لَكِنْ أُحِّبُّهُ لأِنْ لِي حُبُّهُ يَحْلُــــو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وَهْوَ الذَّيِ مِنْ فَضْلِهِ أحَبَّنِي قَبْلُ)2</a:t>
            </a:r>
            <a:br>
              <a:rPr lang="ar-EG" sz="6000" b="1" dirty="0"/>
            </a:b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(ذَاكَ الذَّي مِنْ أَجْلِناَ أُهِينَ كَالْعَبْدِ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وَاُحْتَمَلَ الصَّلِيبَ وَالهُجُوعَ فِي الَّلحدْ)2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(وَهْوَ غَنِيٌّ عَاشَ فِي دُنْيَاهُ كَالْفَقِيْر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مِنْ أَجْلِ أَعْدَاءٍ فَهَلْ لِذاكَ مِنْ نَظِيرْ)2</a:t>
            </a:r>
            <a:endParaRPr lang="en-US" sz="6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(أَبَعْدَ ذَا أَعْبُدُ مَنْ أَزَالَ أَوْزَارِي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لِطَمَعٍ فِي جَنَّةٍ أوَ خَوْفِ مِنْ َنارِ)2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(كَلاَّ وَإِنَّمَا كَمَا أَحَبَّنيِ رَبَّي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وَقَدْ سَمَتْ صِفَاتُهُ يُحِبُّه قَلْبِي)2 </a:t>
            </a:r>
            <a:br>
              <a:rPr lang="ar-EG" sz="6000" b="1" dirty="0"/>
            </a:br>
            <a:endParaRPr lang="en-US" sz="6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</TotalTime>
  <Words>97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181</cp:revision>
  <dcterms:created xsi:type="dcterms:W3CDTF">2021-12-07T14:30:00Z</dcterms:created>
  <dcterms:modified xsi:type="dcterms:W3CDTF">2023-12-27T09:38:06Z</dcterms:modified>
</cp:coreProperties>
</file>