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274" r:id="rId4"/>
    <p:sldId id="294" r:id="rId5"/>
    <p:sldId id="302" r:id="rId6"/>
    <p:sldId id="296" r:id="rId7"/>
    <p:sldId id="297" r:id="rId8"/>
    <p:sldId id="303" r:id="rId9"/>
    <p:sldId id="299" r:id="rId10"/>
    <p:sldId id="300" r:id="rId11"/>
    <p:sldId id="30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302"/>
            <p14:sldId id="296"/>
            <p14:sldId id="297"/>
            <p14:sldId id="303"/>
            <p14:sldId id="299"/>
            <p14:sldId id="300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16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/>
              <a:t>أوهام كلِّ الحياة أوهام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لكن وعدك </a:t>
            </a:r>
            <a:r>
              <a:rPr lang="ar-EG" altLang="zh-CN" sz="7200" b="1" dirty="0" err="1"/>
              <a:t>تستناني</a:t>
            </a:r>
            <a:r>
              <a:rPr lang="ar-EG" altLang="zh-CN" sz="7200" b="1" dirty="0"/>
              <a:t> </a:t>
            </a:r>
          </a:p>
          <a:p>
            <a:pPr algn="ctr" rtl="1"/>
            <a:r>
              <a:rPr lang="ar-EG" altLang="zh-CN" sz="7200" b="1" dirty="0"/>
              <a:t>لمّا </a:t>
            </a:r>
            <a:r>
              <a:rPr lang="ar-EG" altLang="zh-CN" sz="7200" b="1" dirty="0" err="1"/>
              <a:t>ارجعلك</a:t>
            </a:r>
            <a:r>
              <a:rPr lang="ar-EG" altLang="zh-CN" sz="7200" b="1" dirty="0"/>
              <a:t> أنا من </a:t>
            </a:r>
            <a:r>
              <a:rPr lang="ar-EG" altLang="zh-CN" sz="7200" b="1" dirty="0" err="1"/>
              <a:t>تاني</a:t>
            </a:r>
            <a:r>
              <a:rPr lang="ar-EG" altLang="zh-CN" sz="7200" b="1" dirty="0"/>
              <a:t> </a:t>
            </a:r>
          </a:p>
          <a:p>
            <a:pPr algn="ctr" rtl="1"/>
            <a:r>
              <a:rPr lang="ar-EG" altLang="zh-CN" sz="7200" b="1" dirty="0"/>
              <a:t>تغفر لي وتنسى إني أناني </a:t>
            </a:r>
          </a:p>
          <a:p>
            <a:pPr algn="ctr" rtl="1"/>
            <a:r>
              <a:rPr lang="ar-EG" altLang="zh-CN" sz="7200" b="1" dirty="0"/>
              <a:t>أنا راجع ليك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(أوهام كلِّ الحياة أوهام </a:t>
            </a:r>
          </a:p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من غير يسوع أوهام </a:t>
            </a:r>
          </a:p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لو حِلْيتِ الأيام</a:t>
            </a:r>
          </a:p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من غير يسوع أوهام)2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800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(أوهام كلِّ الحياة أوهام </a:t>
            </a:r>
          </a:p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من غير يسوع أوهام </a:t>
            </a:r>
          </a:p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لو حِلْيتِ الأيام</a:t>
            </a:r>
          </a:p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من غير يسوع أوهام)2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/>
              <a:t>(يا ما حاولت في بعادي </a:t>
            </a:r>
          </a:p>
          <a:p>
            <a:pPr algn="ctr" rtl="1"/>
            <a:r>
              <a:rPr lang="ar-EG" altLang="zh-CN" sz="8000" b="1" dirty="0"/>
              <a:t>ما </a:t>
            </a:r>
            <a:r>
              <a:rPr lang="ar-EG" altLang="zh-CN" sz="8000" b="1" dirty="0" err="1"/>
              <a:t>اسمعش</a:t>
            </a:r>
            <a:r>
              <a:rPr lang="ar-EG" altLang="zh-CN" sz="8000" b="1" dirty="0"/>
              <a:t> صوتك </a:t>
            </a:r>
            <a:r>
              <a:rPr lang="ar-EG" altLang="zh-CN" sz="8000" b="1" dirty="0" err="1"/>
              <a:t>بينادييهمس</a:t>
            </a:r>
            <a:r>
              <a:rPr lang="ar-EG" altLang="zh-CN" sz="8000" b="1" dirty="0"/>
              <a:t> يقول: </a:t>
            </a:r>
          </a:p>
          <a:p>
            <a:pPr algn="ctr" rtl="1"/>
            <a:r>
              <a:rPr lang="ar-EG" altLang="zh-CN" sz="8000" b="1" dirty="0"/>
              <a:t>العالم يضحك عليك</a:t>
            </a:r>
            <a:endParaRPr lang="en-US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لكن ما </a:t>
            </a:r>
            <a:r>
              <a:rPr lang="ar-EG" altLang="zh-CN" sz="7200" b="1" dirty="0" err="1"/>
              <a:t>قدرتش</a:t>
            </a:r>
            <a:r>
              <a:rPr lang="ar-EG" altLang="zh-CN" sz="7200" b="1" dirty="0"/>
              <a:t> على صوتك صوتك فكرني أنا بموتك</a:t>
            </a:r>
          </a:p>
          <a:p>
            <a:pPr algn="ctr" rtl="1"/>
            <a:r>
              <a:rPr lang="ar-EG" altLang="zh-CN" sz="7200" b="1" dirty="0" err="1"/>
              <a:t>صحاني</a:t>
            </a:r>
            <a:r>
              <a:rPr lang="ar-EG" altLang="zh-CN" sz="7200" b="1" dirty="0"/>
              <a:t> بكلمة </a:t>
            </a:r>
            <a:r>
              <a:rPr lang="ar-EG" altLang="zh-CN" sz="7200" b="1" dirty="0" err="1"/>
              <a:t>حبّيتــــك</a:t>
            </a:r>
            <a:r>
              <a:rPr lang="ar-EG" altLang="zh-CN" sz="7200" b="1" dirty="0"/>
              <a:t> </a:t>
            </a:r>
          </a:p>
          <a:p>
            <a:pPr algn="ctr" rtl="1"/>
            <a:r>
              <a:rPr lang="ar-EG" altLang="zh-CN" sz="7200" b="1" dirty="0"/>
              <a:t>أنـــا راجـــــــع ليـــــك)2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(أوهام كلِّ الحياة أوهام </a:t>
            </a:r>
          </a:p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من غير يسوع أوهام </a:t>
            </a:r>
          </a:p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لو حِلْيتِ الأيام</a:t>
            </a:r>
          </a:p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من غير يسوع أوهام)2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88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/>
              <a:t>فكرت </a:t>
            </a:r>
            <a:r>
              <a:rPr lang="ar-EG" altLang="zh-CN" sz="8000" b="1" dirty="0" err="1"/>
              <a:t>هلاقي</a:t>
            </a:r>
            <a:r>
              <a:rPr lang="ar-EG" altLang="zh-CN" sz="8000" b="1" dirty="0"/>
              <a:t> الحُرّية </a:t>
            </a:r>
          </a:p>
          <a:p>
            <a:pPr algn="ctr" rtl="1"/>
            <a:r>
              <a:rPr lang="ar-EG" altLang="zh-CN" sz="8000" b="1" dirty="0"/>
              <a:t>لمّا ابعد وامشي </a:t>
            </a:r>
            <a:r>
              <a:rPr lang="ar-EG" altLang="zh-CN" sz="8000" b="1" dirty="0" err="1"/>
              <a:t>لوحديَّ</a:t>
            </a:r>
            <a:endParaRPr lang="ar-EG" altLang="zh-CN" sz="8000" b="1" dirty="0"/>
          </a:p>
          <a:p>
            <a:pPr algn="ctr" rtl="1"/>
            <a:r>
              <a:rPr lang="ar-EG" altLang="zh-CN" sz="8000" b="1" dirty="0"/>
              <a:t>يمكن أيامي ولياليّ </a:t>
            </a:r>
          </a:p>
          <a:p>
            <a:pPr algn="ctr" rtl="1"/>
            <a:r>
              <a:rPr lang="ar-EG" altLang="zh-CN" sz="8000" b="1" dirty="0"/>
              <a:t>تِخفى عليك</a:t>
            </a:r>
            <a:endParaRPr lang="en-US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90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أتاريني في وحل العبوديّة</a:t>
            </a:r>
          </a:p>
          <a:p>
            <a:pPr algn="ctr" rtl="1"/>
            <a:r>
              <a:rPr lang="ar-EG" altLang="zh-CN" sz="7200" b="1" dirty="0"/>
              <a:t> بَغرق فيها شوية </a:t>
            </a:r>
            <a:r>
              <a:rPr lang="ar-EG" altLang="zh-CN" sz="7200" b="1" dirty="0" err="1"/>
              <a:t>شوية</a:t>
            </a:r>
            <a:endParaRPr lang="ar-EG" altLang="zh-CN" sz="7200" b="1" dirty="0"/>
          </a:p>
          <a:p>
            <a:pPr algn="ctr" rtl="1"/>
            <a:r>
              <a:rPr lang="ar-EG" altLang="zh-CN" sz="7200" b="1" dirty="0"/>
              <a:t>مش </a:t>
            </a:r>
            <a:r>
              <a:rPr lang="ar-EG" altLang="zh-CN" sz="7200" b="1" dirty="0" err="1"/>
              <a:t>دي</a:t>
            </a:r>
            <a:r>
              <a:rPr lang="ar-EG" altLang="zh-CN" sz="7200" b="1" dirty="0"/>
              <a:t> الحريّة الحقيقيّة </a:t>
            </a:r>
          </a:p>
          <a:p>
            <a:pPr algn="ctr" rtl="1"/>
            <a:r>
              <a:rPr lang="ar-EG" altLang="zh-CN" sz="7200" b="1" dirty="0"/>
              <a:t>أنـــا راجـــــــع ليـــــك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(أوهام كلِّ الحياة أوهام </a:t>
            </a:r>
          </a:p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من غير يسوع أوهام </a:t>
            </a:r>
          </a:p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لو حِلْيتِ الأيام</a:t>
            </a:r>
          </a:p>
          <a:p>
            <a:pPr algn="ctr" rtl="1"/>
            <a:r>
              <a:rPr lang="ar-EG" altLang="zh-CN" sz="8000" b="1" dirty="0">
                <a:solidFill>
                  <a:srgbClr val="003300"/>
                </a:solidFill>
              </a:rPr>
              <a:t>من غير يسوع أوهام)2</a:t>
            </a:r>
            <a:endParaRPr lang="en-US" sz="80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229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897553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سامحني </a:t>
            </a:r>
            <a:r>
              <a:rPr lang="ar-EG" altLang="zh-CN" sz="7200" b="1" dirty="0" err="1"/>
              <a:t>ان</a:t>
            </a:r>
            <a:r>
              <a:rPr lang="ar-EG" altLang="zh-CN" sz="7200" b="1" dirty="0"/>
              <a:t> كنت في يوم خُنتك </a:t>
            </a:r>
          </a:p>
          <a:p>
            <a:pPr algn="ctr" rtl="1"/>
            <a:r>
              <a:rPr lang="ar-EG" altLang="zh-CN" sz="7200" b="1" dirty="0" err="1"/>
              <a:t>حبيت</a:t>
            </a:r>
            <a:r>
              <a:rPr lang="ar-EG" altLang="zh-CN" sz="7200" b="1" dirty="0"/>
              <a:t> العالم </a:t>
            </a:r>
            <a:r>
              <a:rPr lang="ar-EG" altLang="zh-CN" sz="7200" b="1" dirty="0" err="1"/>
              <a:t>وانكرتك</a:t>
            </a:r>
            <a:endParaRPr lang="ar-EG" altLang="zh-CN" sz="7200" b="1" dirty="0"/>
          </a:p>
          <a:p>
            <a:pPr algn="ctr" rtl="1"/>
            <a:r>
              <a:rPr lang="ar-EG" altLang="zh-CN" sz="7200" b="1" dirty="0"/>
              <a:t>أنا عارف ربّي إني وعدتك </a:t>
            </a:r>
          </a:p>
          <a:p>
            <a:pPr algn="ctr" rtl="1"/>
            <a:r>
              <a:rPr lang="ar-EG" altLang="zh-CN" sz="7200" b="1" dirty="0"/>
              <a:t>أنا </a:t>
            </a:r>
            <a:r>
              <a:rPr lang="ar-EG" altLang="zh-CN" sz="7200" b="1" dirty="0" err="1"/>
              <a:t>هفضل</a:t>
            </a:r>
            <a:r>
              <a:rPr lang="ar-EG" altLang="zh-CN" sz="7200" b="1" dirty="0"/>
              <a:t> ليك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</TotalTime>
  <Words>170</Words>
  <Application>Microsoft Office PowerPoint</Application>
  <PresentationFormat>عرض على الشاشة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174</cp:revision>
  <dcterms:created xsi:type="dcterms:W3CDTF">2021-12-07T14:30:00Z</dcterms:created>
  <dcterms:modified xsi:type="dcterms:W3CDTF">2023-12-27T09:48:02Z</dcterms:modified>
</cp:coreProperties>
</file>