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75" r:id="rId2"/>
    <p:sldId id="405" r:id="rId3"/>
    <p:sldId id="403" r:id="rId4"/>
    <p:sldId id="406" r:id="rId5"/>
    <p:sldId id="407" r:id="rId6"/>
    <p:sldId id="408" r:id="rId7"/>
    <p:sldId id="409" r:id="rId8"/>
    <p:sldId id="410" r:id="rId9"/>
    <p:sldId id="411" r:id="rId10"/>
    <p:sldId id="412" r:id="rId11"/>
    <p:sldId id="413" r:id="rId12"/>
    <p:sldId id="414" r:id="rId13"/>
    <p:sldId id="415" r:id="rId14"/>
    <p:sldId id="416" r:id="rId15"/>
    <p:sldId id="417" r:id="rId16"/>
    <p:sldId id="418" r:id="rId17"/>
    <p:sldId id="419" r:id="rId18"/>
    <p:sldId id="420" r:id="rId19"/>
    <p:sldId id="421" r:id="rId20"/>
    <p:sldId id="422" r:id="rId21"/>
    <p:sldId id="423" r:id="rId22"/>
    <p:sldId id="424" r:id="rId23"/>
    <p:sldId id="425" r:id="rId24"/>
    <p:sldId id="426" r:id="rId25"/>
    <p:sldId id="427" r:id="rId26"/>
    <p:sldId id="428" r:id="rId27"/>
    <p:sldId id="429" r:id="rId28"/>
    <p:sldId id="430" r:id="rId29"/>
    <p:sldId id="431" r:id="rId30"/>
    <p:sldId id="432" r:id="rId31"/>
    <p:sldId id="433" r:id="rId32"/>
    <p:sldId id="434" r:id="rId33"/>
    <p:sldId id="435" r:id="rId34"/>
    <p:sldId id="436" r:id="rId35"/>
    <p:sldId id="437" r:id="rId36"/>
    <p:sldId id="438" r:id="rId37"/>
    <p:sldId id="439" r:id="rId38"/>
    <p:sldId id="440" r:id="rId39"/>
    <p:sldId id="441" r:id="rId40"/>
    <p:sldId id="442" r:id="rId41"/>
    <p:sldId id="293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03"/>
            <p14:sldId id="406"/>
            <p14:sldId id="407"/>
            <p14:sldId id="408"/>
            <p14:sldId id="409"/>
            <p14:sldId id="410"/>
            <p14:sldId id="411"/>
            <p14:sldId id="412"/>
            <p14:sldId id="413"/>
            <p14:sldId id="414"/>
            <p14:sldId id="415"/>
            <p14:sldId id="416"/>
            <p14:sldId id="417"/>
            <p14:sldId id="418"/>
            <p14:sldId id="419"/>
            <p14:sldId id="420"/>
            <p14:sldId id="421"/>
            <p14:sldId id="422"/>
            <p14:sldId id="423"/>
            <p14:sldId id="424"/>
            <p14:sldId id="425"/>
            <p14:sldId id="426"/>
            <p14:sldId id="427"/>
            <p14:sldId id="428"/>
            <p14:sldId id="429"/>
            <p14:sldId id="430"/>
            <p14:sldId id="431"/>
            <p14:sldId id="432"/>
            <p14:sldId id="433"/>
            <p14:sldId id="434"/>
            <p14:sldId id="435"/>
            <p14:sldId id="436"/>
            <p14:sldId id="437"/>
            <p14:sldId id="438"/>
            <p14:sldId id="439"/>
            <p14:sldId id="440"/>
            <p14:sldId id="441"/>
            <p14:sldId id="44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15" autoAdjust="0"/>
    <p:restoredTop sz="94660"/>
  </p:normalViewPr>
  <p:slideViewPr>
    <p:cSldViewPr>
      <p:cViewPr varScale="1">
        <p:scale>
          <a:sx n="90" d="100"/>
          <a:sy n="90" d="100"/>
        </p:scale>
        <p:origin x="1568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باندهاش </a:t>
            </a:r>
            <a:r>
              <a:rPr lang="ar-SA" sz="6600" b="1" dirty="0" err="1">
                <a:latin typeface="Arial" pitchFamily="34" charset="0"/>
                <a:ea typeface="Calibri" pitchFamily="34" charset="0"/>
                <a:cs typeface="Arial" pitchFamily="34" charset="0"/>
              </a:rPr>
              <a:t>وا</a:t>
            </a:r>
            <a:r>
              <a:rPr lang="ar-SA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ٕعجاب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باندهاش وإعجاب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بإجلال وخشوع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نصرخ عجيب أنت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أيها الرب يسوع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5-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قال يوحنا سيأتي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بعدي من كان قبلي</a:t>
            </a:r>
            <a:br>
              <a:rPr lang="ar-EG" sz="7200" b="1" dirty="0"/>
            </a:br>
            <a:r>
              <a:rPr lang="ar-EG" sz="7200" b="1" dirty="0"/>
              <a:t>حمل الله القدوس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جاء </a:t>
            </a:r>
            <a:r>
              <a:rPr lang="ar-EG" sz="7200" b="1" dirty="0" err="1"/>
              <a:t>يعمَد</a:t>
            </a:r>
            <a:r>
              <a:rPr lang="ar-EG" sz="7200" b="1" dirty="0"/>
              <a:t> من قبَلي ! </a:t>
            </a:r>
            <a:br>
              <a:rPr lang="ar-EG" sz="7200" b="1" dirty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باندهاش وإعجاب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بإجلال وخشوع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نصرخ عجيب أنت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أيها الرب يسوع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6-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الخفيُّ قد تجلى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والغني قد افتقر</a:t>
            </a:r>
            <a:br>
              <a:rPr lang="ar-EG" sz="7200" b="1" dirty="0"/>
            </a:br>
            <a:r>
              <a:rPr lang="ar-EG" sz="7200" b="1" dirty="0"/>
              <a:t>ننطق بعظمته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ولا يوصف لأنه سرّْ </a:t>
            </a:r>
            <a:br>
              <a:rPr lang="ar-EG" sz="7200" b="1" dirty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باندهاش وإعجاب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بإجلال وخشوع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نصرخ عجيب أنت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أيها الرب يسوع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7-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الجالس فوق </a:t>
            </a:r>
            <a:r>
              <a:rPr lang="ar-EG" sz="7200" b="1" dirty="0" err="1"/>
              <a:t>الشاروبيم</a:t>
            </a:r>
            <a:r>
              <a:rPr lang="ar-EG" sz="7200" b="1" dirty="0"/>
              <a:t>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أخلى نفسه من المجد</a:t>
            </a:r>
            <a:br>
              <a:rPr lang="ar-EG" sz="7200" b="1" dirty="0"/>
            </a:br>
            <a:r>
              <a:rPr lang="ar-EG" sz="7200" b="1" dirty="0"/>
              <a:t>النـــــارُ الآكلـــــة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اقترب منا في جسد </a:t>
            </a:r>
            <a:br>
              <a:rPr lang="ar-EG" sz="7200" b="1" dirty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باندهاش وإعجاب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بإجلال وخشوع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نصرخ عجيب أنت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أيها الرب يسوع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0093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8-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المجوس رأوه كطفل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وسجدوا له كرب الكل</a:t>
            </a:r>
            <a:br>
              <a:rPr lang="ar-EG" sz="7200" b="1" dirty="0"/>
            </a:br>
            <a:r>
              <a:rPr lang="ar-EG" sz="7200" b="1" dirty="0"/>
              <a:t>عاش بيننا كإنسان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وكإله كان يعمل</a:t>
            </a: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باندهاش وإعجاب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بإجلال وخشوع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نصرخ عجيب أنت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أيها الرب يسوع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9-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جاع وعطش كإنسان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وأشبع وروى وأراح</a:t>
            </a:r>
            <a:br>
              <a:rPr lang="ar-EG" sz="7200" b="1" dirty="0"/>
            </a:br>
            <a:r>
              <a:rPr lang="ar-EG" sz="7200" b="1" dirty="0"/>
              <a:t>نام كأبناء الجسد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وكالله انتهر الرياح </a:t>
            </a:r>
            <a:br>
              <a:rPr lang="ar-EG" sz="7200" b="1" dirty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باندهاش وإعجاب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بإجلال وخشوع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نصرخ عجيب أنت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أيها الرب يسوع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باندهاش وإعجاب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بإجلال وخشوع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نصرخ عجيب أنت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أيها الرب يسوع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10-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مشى على الأرض كبشر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وعلى المياه </a:t>
            </a:r>
            <a:r>
              <a:rPr lang="ar-EG" sz="7200" b="1" dirty="0" err="1"/>
              <a:t>كالمتعال</a:t>
            </a:r>
            <a:br>
              <a:rPr lang="ar-EG" sz="7200" b="1" dirty="0"/>
            </a:br>
            <a:r>
              <a:rPr lang="ar-EG" sz="7200" b="1" dirty="0"/>
              <a:t>وبكى عند القبر وقال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 للميت أخرج في الحال </a:t>
            </a:r>
            <a:br>
              <a:rPr lang="ar-EG" sz="7200" b="1" dirty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باندهاش وإعجاب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بإجلال وخشوع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نصرخ عجيب أنت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أيها الرب يسوع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11-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 مخدومُ الملائكة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وكل جند السماء</a:t>
            </a:r>
            <a:br>
              <a:rPr lang="ar-EG" sz="7200" b="1" dirty="0"/>
            </a:br>
            <a:r>
              <a:rPr lang="ar-EG" sz="7200" b="1" dirty="0"/>
              <a:t>صار خادم الخلاص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لكل البشر </a:t>
            </a:r>
            <a:r>
              <a:rPr lang="ar-EG" sz="7200" b="1" dirty="0" err="1"/>
              <a:t>الخطاه</a:t>
            </a:r>
            <a:r>
              <a:rPr lang="ar-EG" sz="7200" b="1" dirty="0"/>
              <a:t> </a:t>
            </a:r>
            <a:br>
              <a:rPr lang="ar-EG" sz="7200" b="1" dirty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باندهاش وإعجاب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بإجلال وخشوع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نصرخ عجيب أنت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أيها الرب يسوع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12-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حاكموا قاضي القضاة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وقبل مع أنه البار</a:t>
            </a:r>
            <a:br>
              <a:rPr lang="ar-EG" sz="7200" b="1" dirty="0"/>
            </a:br>
            <a:r>
              <a:rPr lang="ar-EG" sz="7200" b="1" dirty="0"/>
              <a:t>حسب في عداد الخطاة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ليحسبنا مع الأبرار </a:t>
            </a:r>
            <a:br>
              <a:rPr lang="ar-EG" sz="7200" b="1" dirty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باندهاش وإعجاب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بإجلال وخشوع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نصرخ عجيب أنت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أيها الرب يسوع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13-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ألبسوه تاج شوك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وهو متوج الملوك</a:t>
            </a:r>
            <a:br>
              <a:rPr lang="ar-EG" sz="7200" b="1" dirty="0"/>
            </a:br>
            <a:r>
              <a:rPr lang="ar-EG" sz="7200" b="1" dirty="0"/>
              <a:t>ضُرب على الرأس كعبد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ليرفع رأس العبيد</a:t>
            </a: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باندهاش وإعجاب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بإجلال وخشوع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نصرخ عجيب أنت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أيها الرب يسوع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14-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أيهان العظيم ؟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أيذل المُمَجد ؟</a:t>
            </a:r>
            <a:br>
              <a:rPr lang="ar-EG" sz="7200" b="1" dirty="0"/>
            </a:br>
            <a:r>
              <a:rPr lang="ar-EG" sz="7200" b="1" dirty="0"/>
              <a:t>أيوضع المرتفعُ ؟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 </a:t>
            </a:r>
            <a:r>
              <a:rPr lang="ar-EG" sz="7200" b="1" dirty="0" err="1"/>
              <a:t>يالعظم</a:t>
            </a:r>
            <a:r>
              <a:rPr lang="ar-EG" sz="7200" b="1" dirty="0"/>
              <a:t> حبك !!</a:t>
            </a:r>
            <a:br>
              <a:rPr lang="ar-EG" sz="7200" b="1" dirty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1-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حل في حضن البتول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ولم يفارق حضن </a:t>
            </a:r>
            <a:r>
              <a:rPr lang="ar-EG" sz="7200" b="1" dirty="0" err="1"/>
              <a:t>الآب</a:t>
            </a:r>
            <a:br>
              <a:rPr lang="ar-EG" sz="7200" b="1" dirty="0"/>
            </a:br>
            <a:r>
              <a:rPr lang="ar-EG" sz="7200" b="1" dirty="0"/>
              <a:t>نزل إلينا </a:t>
            </a:r>
            <a:r>
              <a:rPr lang="ar-EG" sz="7200" b="1" dirty="0" err="1"/>
              <a:t>عمانوئيل</a:t>
            </a:r>
            <a:r>
              <a:rPr lang="ar-EG" sz="7200" b="1" dirty="0"/>
              <a:t>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وهو ماكث في العلاء</a:t>
            </a:r>
            <a:br>
              <a:rPr lang="ar-EG" sz="7200" b="1" dirty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باندهاش وإعجاب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بإجلال وخشوع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نصرخ عجيب أنت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أيها الرب يسوع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15-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err="1"/>
              <a:t>اتضع</a:t>
            </a:r>
            <a:r>
              <a:rPr lang="ar-EG" sz="7200" b="1" dirty="0"/>
              <a:t> هذا العظيم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ليرفع </a:t>
            </a:r>
            <a:r>
              <a:rPr lang="ar-EG" sz="7200" b="1" dirty="0" err="1"/>
              <a:t>المتضعين</a:t>
            </a:r>
            <a:br>
              <a:rPr lang="ar-EG" sz="7200" b="1" dirty="0"/>
            </a:br>
            <a:r>
              <a:rPr lang="ar-EG" sz="7200" b="1" dirty="0"/>
              <a:t>قبِل أن يُربط ويُقيد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ليفك المقيدين </a:t>
            </a:r>
            <a:r>
              <a:rPr lang="ar-EG" sz="7200" b="1" dirty="0" err="1"/>
              <a:t>ء</a:t>
            </a:r>
            <a:br>
              <a:rPr lang="ar-EG" sz="7200" b="1" dirty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باندهاش وإعجاب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بإجلال وخشوع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نصرخ عجيب أنت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أيها الرب يسوع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0093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16-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الأيدي التي صورت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آدم وشفَت الجميع</a:t>
            </a:r>
            <a:br>
              <a:rPr lang="ar-EG" sz="7200" b="1" dirty="0"/>
            </a:br>
            <a:r>
              <a:rPr lang="ar-EG" sz="7200" b="1" dirty="0"/>
              <a:t>سُمِرَت على الصليب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وشُوٍهَ الوجهَ البديع</a:t>
            </a: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باندهاش وإعجاب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بإجلال وخشوع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نصرخ عجيب أنت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أيها الرب يسوع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17-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عُلق من ثبَّت الأرض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لأقدام الإنسان</a:t>
            </a:r>
            <a:br>
              <a:rPr lang="ar-EG" sz="7200" b="1" dirty="0"/>
            </a:br>
            <a:r>
              <a:rPr lang="ar-EG" sz="7200" b="1" dirty="0"/>
              <a:t>وارتفع فوق الصليب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الذي رفع الأكوان </a:t>
            </a:r>
            <a:br>
              <a:rPr lang="ar-EG" sz="7200" b="1" dirty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باندهاش وإعجاب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بإجلال وخشوع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نصرخ عجيب أنت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أيها الرب يسوع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18-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مات بإرادته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ودُفِن باختياره</a:t>
            </a:r>
            <a:br>
              <a:rPr lang="ar-EG" sz="7200" b="1" dirty="0"/>
            </a:br>
            <a:r>
              <a:rPr lang="ar-EG" sz="7200" b="1" dirty="0"/>
              <a:t>وقام بقوته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وصعد بقدرته </a:t>
            </a:r>
            <a:br>
              <a:rPr lang="ar-EG" sz="7200" b="1" dirty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باندهاش وإعجاب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بإجلال وخشوع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نصرخ عجيب أنت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أيها الرب يسوع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0093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19-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وهو كائن معنا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 وسيأتي في مجده</a:t>
            </a:r>
            <a:br>
              <a:rPr lang="ar-EG" sz="7200" b="1" dirty="0"/>
            </a:br>
            <a:r>
              <a:rPr lang="ar-EG" sz="7200" b="1" dirty="0" err="1"/>
              <a:t>لإفتداء</a:t>
            </a:r>
            <a:r>
              <a:rPr lang="ar-EG" sz="7200" b="1" dirty="0"/>
              <a:t> المُقتنى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لنمجده إلى الأبد</a:t>
            </a: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باندهاش وإعجاب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بإجلال وخشوع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نصرخ عجيب أنت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أيها الرب يسوع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باندهاش وإعجاب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بإجلال وخشوع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نصرخ عجيب أنت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أيها الرب يسوع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50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2-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الذي نزل هو الذي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صعد وكان في عرشه</a:t>
            </a:r>
            <a:br>
              <a:rPr lang="ar-EG" sz="7200" b="1" dirty="0"/>
            </a:br>
            <a:r>
              <a:rPr lang="ar-EG" sz="7200" b="1" dirty="0"/>
              <a:t>نزل ولم يخل السماء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وصعد ولم يتركنا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باندهاش وإعجاب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بإجلال وخشوع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نصرخ عجيب أنت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أيها الرب يسوع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3-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الذي يكوِّنُ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الأجنة في البطن</a:t>
            </a:r>
            <a:br>
              <a:rPr lang="ar-EG" sz="7200" b="1" dirty="0"/>
            </a:br>
            <a:r>
              <a:rPr lang="ar-EG" sz="7200" b="1" dirty="0"/>
              <a:t>صار جنينا ولفوه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err="1"/>
              <a:t>بأقمطة</a:t>
            </a:r>
            <a:r>
              <a:rPr lang="ar-EG" sz="7200" b="1" dirty="0"/>
              <a:t> من قطن </a:t>
            </a:r>
            <a:br>
              <a:rPr lang="ar-EG" sz="7200" b="1" dirty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51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باندهاش وإعجاب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بإجلال وخشوع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نصرخ عجيب أنت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أيها الرب يسوع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0093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4-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مَن ليس له بدءِ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واسمه قبل الشمس</a:t>
            </a:r>
            <a:br>
              <a:rPr lang="ar-EG" sz="7200" b="1" dirty="0"/>
            </a:br>
            <a:r>
              <a:rPr lang="ar-EG" sz="7200" b="1" dirty="0"/>
              <a:t>أتى في ملء الزمان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وهو الآتي والأمس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1857</TotalTime>
  <Words>644</Words>
  <Application>Microsoft Office PowerPoint</Application>
  <PresentationFormat>عرض على الشاشة (4:3)</PresentationFormat>
  <Paragraphs>178</Paragraphs>
  <Slides>41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41</vt:i4>
      </vt:variant>
    </vt:vector>
  </HeadingPairs>
  <TitlesOfParts>
    <vt:vector size="4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257</cp:revision>
  <dcterms:created xsi:type="dcterms:W3CDTF">2021-12-07T14:30:00Z</dcterms:created>
  <dcterms:modified xsi:type="dcterms:W3CDTF">2023-12-30T10:13:03Z</dcterms:modified>
</cp:coreProperties>
</file>