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5" r:id="rId34"/>
    <p:sldId id="436" r:id="rId35"/>
    <p:sldId id="437" r:id="rId36"/>
    <p:sldId id="438" r:id="rId37"/>
    <p:sldId id="439" r:id="rId38"/>
    <p:sldId id="440" r:id="rId39"/>
    <p:sldId id="441" r:id="rId40"/>
    <p:sldId id="442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5" autoAdjust="0"/>
    <p:restoredTop sz="94660"/>
  </p:normalViewPr>
  <p:slideViewPr>
    <p:cSldViewPr>
      <p:cViewPr varScale="1">
        <p:scale>
          <a:sx n="90" d="100"/>
          <a:sy n="90" d="100"/>
        </p:scale>
        <p:origin x="156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باندهاش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وا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ٕعجاب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5-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قال يوحنا سيأتي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بعدي من كان قبلي</a:t>
            </a:r>
            <a:br>
              <a:rPr lang="ar-EG" sz="7200" b="1" dirty="0"/>
            </a:br>
            <a:r>
              <a:rPr lang="ar-EG" sz="7200" b="1" dirty="0"/>
              <a:t>حمل الله القدوس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جاء </a:t>
            </a:r>
            <a:r>
              <a:rPr lang="ar-EG" sz="7200" b="1" dirty="0" err="1"/>
              <a:t>يعمَد</a:t>
            </a:r>
            <a:r>
              <a:rPr lang="ar-EG" sz="7200" b="1" dirty="0"/>
              <a:t> من قبَلي !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6-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الخفيُّ قد تجلى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والغني قد افتقر</a:t>
            </a:r>
            <a:br>
              <a:rPr lang="ar-EG" sz="7200" b="1" dirty="0"/>
            </a:br>
            <a:r>
              <a:rPr lang="ar-EG" sz="7200" b="1" dirty="0"/>
              <a:t>ننطق بعظمته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ولا يوصف لأنه سرّْ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7-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الجالس فوق </a:t>
            </a:r>
            <a:r>
              <a:rPr lang="ar-EG" sz="7200" b="1" dirty="0" err="1"/>
              <a:t>الشاروبيم</a:t>
            </a:r>
            <a:r>
              <a:rPr lang="ar-EG" sz="72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أخلى نفسه من المجد</a:t>
            </a:r>
            <a:br>
              <a:rPr lang="ar-EG" sz="7200" b="1" dirty="0"/>
            </a:br>
            <a:r>
              <a:rPr lang="ar-EG" sz="7200" b="1" dirty="0"/>
              <a:t>النـــــارُ الآكلـــــة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اقترب منا في جسد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8-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المجوس رأوه كطفل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وسجدوا له كرب الكل</a:t>
            </a:r>
            <a:br>
              <a:rPr lang="ar-EG" sz="7200" b="1" dirty="0"/>
            </a:br>
            <a:r>
              <a:rPr lang="ar-EG" sz="7200" b="1" dirty="0"/>
              <a:t>عاش بيننا كإنسان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وكإله كان يعمل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9-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جاع وعطش كإنسان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وأشبع وروى وأراح</a:t>
            </a:r>
            <a:br>
              <a:rPr lang="ar-EG" sz="7200" b="1" dirty="0"/>
            </a:br>
            <a:r>
              <a:rPr lang="ar-EG" sz="7200" b="1" dirty="0"/>
              <a:t>نام كأبناء الجسد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وكالله انتهر الرياح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10-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مشى على الأرض كبشر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وعلى المياه </a:t>
            </a:r>
            <a:r>
              <a:rPr lang="ar-EG" sz="7200" b="1" dirty="0" err="1"/>
              <a:t>كالمتعال</a:t>
            </a:r>
            <a:br>
              <a:rPr lang="ar-EG" sz="7200" b="1" dirty="0"/>
            </a:br>
            <a:r>
              <a:rPr lang="ar-EG" sz="7200" b="1" dirty="0"/>
              <a:t>وبكى عند القبر وقال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للميت أخرج في الحال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11-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 مخدومُ الملائكة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وكل جند السماء</a:t>
            </a:r>
            <a:br>
              <a:rPr lang="ar-EG" sz="7200" b="1" dirty="0"/>
            </a:br>
            <a:r>
              <a:rPr lang="ar-EG" sz="7200" b="1" dirty="0"/>
              <a:t>صار خادم الخلاص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لكل البشر </a:t>
            </a:r>
            <a:r>
              <a:rPr lang="ar-EG" sz="7200" b="1" dirty="0" err="1"/>
              <a:t>الخطاه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12-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حاكموا قاضي القضاة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وقبل مع أنه البار</a:t>
            </a:r>
            <a:br>
              <a:rPr lang="ar-EG" sz="7200" b="1" dirty="0"/>
            </a:br>
            <a:r>
              <a:rPr lang="ar-EG" sz="7200" b="1" dirty="0"/>
              <a:t>حسب في عداد الخطاة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ليحسبنا مع الأبرار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13-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ألبسوه تاج شوك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وهو متوج الملوك</a:t>
            </a:r>
            <a:br>
              <a:rPr lang="ar-EG" sz="7200" b="1" dirty="0"/>
            </a:br>
            <a:r>
              <a:rPr lang="ar-EG" sz="7200" b="1" dirty="0"/>
              <a:t>ضُرب على الرأس كعبد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ليرفع رأس العبيد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14-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أيهان العظيم ؟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أيذل المُمَجد ؟</a:t>
            </a:r>
            <a:br>
              <a:rPr lang="ar-EG" sz="7200" b="1" dirty="0"/>
            </a:br>
            <a:r>
              <a:rPr lang="ar-EG" sz="7200" b="1" dirty="0"/>
              <a:t>أيوضع المرتفعُ ؟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</a:t>
            </a:r>
            <a:r>
              <a:rPr lang="ar-EG" sz="7200" b="1" dirty="0" err="1"/>
              <a:t>يالعظم</a:t>
            </a:r>
            <a:r>
              <a:rPr lang="ar-EG" sz="7200" b="1" dirty="0"/>
              <a:t> حبك !!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حل في حضن البتول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ولم يفارق حضن </a:t>
            </a:r>
            <a:r>
              <a:rPr lang="ar-EG" sz="7200" b="1" dirty="0" err="1"/>
              <a:t>الآب</a:t>
            </a:r>
            <a:br>
              <a:rPr lang="ar-EG" sz="7200" b="1" dirty="0"/>
            </a:br>
            <a:r>
              <a:rPr lang="ar-EG" sz="7200" b="1" dirty="0"/>
              <a:t>نزل إلينا </a:t>
            </a:r>
            <a:r>
              <a:rPr lang="ar-EG" sz="7200" b="1" dirty="0" err="1"/>
              <a:t>عمانوئيل</a:t>
            </a:r>
            <a:r>
              <a:rPr lang="ar-EG" sz="72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وهو ماكث في العلاء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15-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/>
              <a:t>اتضع</a:t>
            </a:r>
            <a:r>
              <a:rPr lang="ar-EG" sz="7200" b="1" dirty="0"/>
              <a:t> هذا العظيم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ليرفع </a:t>
            </a:r>
            <a:r>
              <a:rPr lang="ar-EG" sz="7200" b="1" dirty="0" err="1"/>
              <a:t>المتضعين</a:t>
            </a:r>
            <a:br>
              <a:rPr lang="ar-EG" sz="7200" b="1" dirty="0"/>
            </a:br>
            <a:r>
              <a:rPr lang="ar-EG" sz="7200" b="1" dirty="0"/>
              <a:t>قبِل أن يُربط ويُقيد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ليفك المقيدين </a:t>
            </a:r>
            <a:r>
              <a:rPr lang="ar-EG" sz="7200" b="1" dirty="0" err="1"/>
              <a:t>ء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16-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الأيدي التي صورت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آدم وشفَت الجميع</a:t>
            </a:r>
            <a:br>
              <a:rPr lang="ar-EG" sz="7200" b="1" dirty="0"/>
            </a:br>
            <a:r>
              <a:rPr lang="ar-EG" sz="7200" b="1" dirty="0"/>
              <a:t>سُمِرَت على الصليب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وشُوٍهَ الوجهَ البديع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17-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عُلق من ثبَّت الأرض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لأقدام الإنسان</a:t>
            </a:r>
            <a:br>
              <a:rPr lang="ar-EG" sz="7200" b="1" dirty="0"/>
            </a:br>
            <a:r>
              <a:rPr lang="ar-EG" sz="7200" b="1" dirty="0"/>
              <a:t>وارتفع فوق الصليب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الذي رفع الأكوان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18-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مات بإرادته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ودُفِن باختياره</a:t>
            </a:r>
            <a:br>
              <a:rPr lang="ar-EG" sz="7200" b="1" dirty="0"/>
            </a:br>
            <a:r>
              <a:rPr lang="ar-EG" sz="7200" b="1" dirty="0"/>
              <a:t>وقام بقوته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وصعد بقدرته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19-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وهو كائن معنا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وسيأتي في مجده</a:t>
            </a:r>
            <a:br>
              <a:rPr lang="ar-EG" sz="7200" b="1" dirty="0"/>
            </a:br>
            <a:r>
              <a:rPr lang="ar-EG" sz="7200" b="1" dirty="0" err="1"/>
              <a:t>لإفتداء</a:t>
            </a:r>
            <a:r>
              <a:rPr lang="ar-EG" sz="7200" b="1" dirty="0"/>
              <a:t> المُقتنى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لنمجده إلى الأبد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2-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الذي نزل هو الذي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صعد وكان في عرشه</a:t>
            </a:r>
            <a:br>
              <a:rPr lang="ar-EG" sz="7200" b="1" dirty="0"/>
            </a:br>
            <a:r>
              <a:rPr lang="ar-EG" sz="7200" b="1" dirty="0"/>
              <a:t>نزل ولم يخل السماء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وصعد ولم يتركنا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3-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الذي يكوِّنُ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الأجنة في البطن</a:t>
            </a:r>
            <a:br>
              <a:rPr lang="ar-EG" sz="7200" b="1" dirty="0"/>
            </a:br>
            <a:r>
              <a:rPr lang="ar-EG" sz="7200" b="1" dirty="0"/>
              <a:t>صار جنينا ولفوه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/>
              <a:t>بأقمطة</a:t>
            </a:r>
            <a:r>
              <a:rPr lang="ar-EG" sz="7200" b="1" dirty="0"/>
              <a:t> من قطن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باندهاش وإعجاب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بإجلال وخشوع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نصرخ عجيب أنت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أيها الرب يسوع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4-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مَن ليس له بدءِ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واسمه قبل الشمس</a:t>
            </a:r>
            <a:br>
              <a:rPr lang="ar-EG" sz="7200" b="1" dirty="0"/>
            </a:br>
            <a:r>
              <a:rPr lang="ar-EG" sz="7200" b="1" dirty="0"/>
              <a:t>أتى في ملء الزمان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وهو الآتي والأمس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644</Words>
  <Application>Microsoft Office PowerPoint</Application>
  <PresentationFormat>عرض على الشاشة (4:3)</PresentationFormat>
  <Paragraphs>178</Paragraphs>
  <Slides>41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2023-12-30T10:13:03Z</dcterms:modified>
</cp:coreProperties>
</file>