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325" r:id="rId3"/>
    <p:sldId id="335" r:id="rId4"/>
    <p:sldId id="336" r:id="rId5"/>
    <p:sldId id="337" r:id="rId6"/>
    <p:sldId id="338" r:id="rId7"/>
    <p:sldId id="339" r:id="rId8"/>
    <p:sldId id="295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4" autoAdjust="0"/>
    <p:restoredTop sz="94660"/>
  </p:normalViewPr>
  <p:slideViewPr>
    <p:cSldViewPr>
      <p:cViewPr varScale="1">
        <p:scale>
          <a:sx n="52" d="100"/>
          <a:sy n="52" d="100"/>
        </p:scale>
        <p:origin x="272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52400" y="791841"/>
            <a:ext cx="8763000" cy="24432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ترنيمة</a:t>
            </a:r>
          </a:p>
          <a:p>
            <a:pPr algn="ctr">
              <a:lnSpc>
                <a:spcPct val="150000"/>
              </a:lnSpc>
            </a:pPr>
            <a:r>
              <a:rPr lang="ar-SA" sz="6600" b="1" dirty="0">
                <a:latin typeface="Arial" charset="0"/>
                <a:cs typeface="Arial" charset="0"/>
              </a:rPr>
              <a:t>بنّادي عليك</a:t>
            </a:r>
            <a:r>
              <a:rPr lang="ar-EG" sz="6600" b="1" dirty="0">
                <a:latin typeface="Arial" charset="0"/>
                <a:cs typeface="Arial" charset="0"/>
              </a:rPr>
              <a:t> </a:t>
            </a:r>
            <a:r>
              <a:rPr lang="ar-SA" sz="6600" b="1" dirty="0">
                <a:latin typeface="Arial" charset="0"/>
                <a:cs typeface="Arial" charset="0"/>
              </a:rPr>
              <a:t>وشوق قلوبنا ليك </a:t>
            </a:r>
            <a:endParaRPr lang="ar-EG" sz="66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155912"/>
            <a:ext cx="9144000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latin typeface="Arial" charset="0"/>
                <a:cs typeface="Arial" charset="0"/>
              </a:rPr>
              <a:t>1-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( بنّادي عليك  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وشوق قلوبنا ليك 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زورنا زيارة خاصة 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ضُمّنا بين </a:t>
            </a:r>
            <a:r>
              <a:rPr lang="ar-EG" sz="8000" b="1" i="0" dirty="0" err="1">
                <a:solidFill>
                  <a:srgbClr val="000000"/>
                </a:solidFill>
                <a:effectLst/>
                <a:latin typeface="Helvetica Neue"/>
              </a:rPr>
              <a:t>إيديك</a:t>
            </a: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 )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2</a:t>
            </a:r>
            <a:endParaRPr lang="ar-EG" sz="80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762000"/>
            <a:ext cx="9144000" cy="4985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5400" b="1" dirty="0">
                <a:solidFill>
                  <a:srgbClr val="003300"/>
                </a:solidFill>
              </a:rPr>
              <a:t>القرار:</a:t>
            </a:r>
          </a:p>
          <a:p>
            <a:pPr algn="ctr">
              <a:defRPr/>
            </a:pPr>
            <a:r>
              <a:rPr lang="ar-EG" sz="6600" b="1" dirty="0">
                <a:solidFill>
                  <a:srgbClr val="003300"/>
                </a:solidFill>
              </a:rPr>
              <a:t>يا إله المراحم يا سامع الأنين </a:t>
            </a:r>
          </a:p>
          <a:p>
            <a:pPr algn="ctr">
              <a:defRPr/>
            </a:pPr>
            <a:r>
              <a:rPr lang="ar-EG" sz="6600" b="1" dirty="0">
                <a:solidFill>
                  <a:srgbClr val="003300"/>
                </a:solidFill>
              </a:rPr>
              <a:t>تشفي كسر شعبك شدّد يا مُعين</a:t>
            </a:r>
          </a:p>
          <a:p>
            <a:pPr algn="ctr">
              <a:defRPr/>
            </a:pPr>
            <a:r>
              <a:rPr lang="ar-EG" sz="6600" b="1" dirty="0">
                <a:solidFill>
                  <a:srgbClr val="003300"/>
                </a:solidFill>
              </a:rPr>
              <a:t>نشهد عن صلاحك يا إلهنا الأمين </a:t>
            </a:r>
          </a:p>
          <a:p>
            <a:pPr algn="ctr">
              <a:defRPr/>
            </a:pPr>
            <a:r>
              <a:rPr lang="ar-EG" sz="6600" b="1" dirty="0">
                <a:solidFill>
                  <a:srgbClr val="003300"/>
                </a:solidFill>
              </a:rPr>
              <a:t>نتغنّى بخلاصك على مَرّ السنين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155912"/>
            <a:ext cx="9144000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latin typeface="Arial" charset="0"/>
                <a:cs typeface="Arial" charset="0"/>
              </a:rPr>
              <a:t>2-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(</a:t>
            </a:r>
            <a:r>
              <a:rPr lang="ar-EG" sz="8000" b="1" i="0" dirty="0" err="1">
                <a:solidFill>
                  <a:srgbClr val="000000"/>
                </a:solidFill>
                <a:effectLst/>
                <a:latin typeface="Helvetica Neue"/>
              </a:rPr>
              <a:t>إبرئ</a:t>
            </a: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 أراضينا 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من الظلمة اللي فيها 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وبنورك يا فادينا 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  رجع أغانيهـــــا)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2</a:t>
            </a:r>
            <a:endParaRPr lang="ar-EG" sz="8000" b="1" dirty="0"/>
          </a:p>
        </p:txBody>
      </p:sp>
    </p:spTree>
    <p:extLst>
      <p:ext uri="{BB962C8B-B14F-4D97-AF65-F5344CB8AC3E}">
        <p14:creationId xmlns:p14="http://schemas.microsoft.com/office/powerpoint/2010/main" val="34681060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762000"/>
            <a:ext cx="9144000" cy="4985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5400" b="1" dirty="0">
                <a:solidFill>
                  <a:srgbClr val="003300"/>
                </a:solidFill>
              </a:rPr>
              <a:t>القرار:</a:t>
            </a:r>
          </a:p>
          <a:p>
            <a:pPr algn="ctr">
              <a:defRPr/>
            </a:pPr>
            <a:r>
              <a:rPr lang="ar-EG" sz="6600" b="1" dirty="0">
                <a:solidFill>
                  <a:srgbClr val="003300"/>
                </a:solidFill>
              </a:rPr>
              <a:t>يا إله المراحم يا سامع الأنين </a:t>
            </a:r>
          </a:p>
          <a:p>
            <a:pPr algn="ctr">
              <a:defRPr/>
            </a:pPr>
            <a:r>
              <a:rPr lang="ar-EG" sz="6600" b="1" dirty="0">
                <a:solidFill>
                  <a:srgbClr val="003300"/>
                </a:solidFill>
              </a:rPr>
              <a:t>تشفي كسر شعبك شدّد يا مُعين</a:t>
            </a:r>
          </a:p>
          <a:p>
            <a:pPr algn="ctr">
              <a:defRPr/>
            </a:pPr>
            <a:r>
              <a:rPr lang="ar-EG" sz="6600" b="1" dirty="0">
                <a:solidFill>
                  <a:srgbClr val="003300"/>
                </a:solidFill>
              </a:rPr>
              <a:t>نشهد عن صلاحك يا إلهنا الأمين </a:t>
            </a:r>
          </a:p>
          <a:p>
            <a:pPr algn="ctr">
              <a:defRPr/>
            </a:pPr>
            <a:r>
              <a:rPr lang="ar-EG" sz="6600" b="1" dirty="0">
                <a:solidFill>
                  <a:srgbClr val="003300"/>
                </a:solidFill>
              </a:rPr>
              <a:t>نتغنّى بخلاصك على مَرّ السنين</a:t>
            </a:r>
          </a:p>
        </p:txBody>
      </p:sp>
    </p:spTree>
    <p:extLst>
      <p:ext uri="{BB962C8B-B14F-4D97-AF65-F5344CB8AC3E}">
        <p14:creationId xmlns:p14="http://schemas.microsoft.com/office/powerpoint/2010/main" val="20758804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155912"/>
            <a:ext cx="9144000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latin typeface="Arial" charset="0"/>
                <a:cs typeface="Arial" charset="0"/>
              </a:rPr>
              <a:t>3-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(علمنا طريقك 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دربنا في رضاك 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جهزنا لمجيئك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 شوقنا لسماك)</a:t>
            </a:r>
            <a:r>
              <a:rPr lang="ar-EG" sz="6000" b="1" dirty="0"/>
              <a:t>2</a:t>
            </a:r>
            <a:endParaRPr lang="ar-EG" sz="8000" b="1" dirty="0"/>
          </a:p>
        </p:txBody>
      </p:sp>
    </p:spTree>
    <p:extLst>
      <p:ext uri="{BB962C8B-B14F-4D97-AF65-F5344CB8AC3E}">
        <p14:creationId xmlns:p14="http://schemas.microsoft.com/office/powerpoint/2010/main" val="2061762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762000"/>
            <a:ext cx="9144000" cy="4985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5400" b="1" dirty="0">
                <a:solidFill>
                  <a:srgbClr val="003300"/>
                </a:solidFill>
              </a:rPr>
              <a:t>القرار:</a:t>
            </a:r>
          </a:p>
          <a:p>
            <a:pPr algn="ctr">
              <a:defRPr/>
            </a:pPr>
            <a:r>
              <a:rPr lang="ar-EG" sz="6600" b="1" dirty="0">
                <a:solidFill>
                  <a:srgbClr val="003300"/>
                </a:solidFill>
              </a:rPr>
              <a:t>يا إله المراحم يا سامع الأنين </a:t>
            </a:r>
          </a:p>
          <a:p>
            <a:pPr algn="ctr">
              <a:defRPr/>
            </a:pPr>
            <a:r>
              <a:rPr lang="ar-EG" sz="6600" b="1" dirty="0">
                <a:solidFill>
                  <a:srgbClr val="003300"/>
                </a:solidFill>
              </a:rPr>
              <a:t>تشفي كسر شعبك شدّد يا مُعين</a:t>
            </a:r>
          </a:p>
          <a:p>
            <a:pPr algn="ctr">
              <a:defRPr/>
            </a:pPr>
            <a:r>
              <a:rPr lang="ar-EG" sz="6600" b="1" dirty="0">
                <a:solidFill>
                  <a:srgbClr val="003300"/>
                </a:solidFill>
              </a:rPr>
              <a:t>نشهد عن صلاحك يا إلهنا الأمين </a:t>
            </a:r>
          </a:p>
          <a:p>
            <a:pPr algn="ctr">
              <a:defRPr/>
            </a:pPr>
            <a:r>
              <a:rPr lang="ar-EG" sz="6600" b="1" dirty="0">
                <a:solidFill>
                  <a:srgbClr val="003300"/>
                </a:solidFill>
              </a:rPr>
              <a:t>نتغنّى بخلاصك على مَرّ السنين</a:t>
            </a:r>
          </a:p>
        </p:txBody>
      </p:sp>
    </p:spTree>
    <p:extLst>
      <p:ext uri="{BB962C8B-B14F-4D97-AF65-F5344CB8AC3E}">
        <p14:creationId xmlns:p14="http://schemas.microsoft.com/office/powerpoint/2010/main" val="38677707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903</TotalTime>
  <Words>126</Words>
  <Application>Microsoft Office PowerPoint</Application>
  <PresentationFormat>عرض على الشاشة (4:3)</PresentationFormat>
  <Paragraphs>32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2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116</cp:revision>
  <dcterms:created xsi:type="dcterms:W3CDTF">2021-12-07T14:30:00Z</dcterms:created>
  <dcterms:modified xsi:type="dcterms:W3CDTF">2023-12-09T07:44:33Z</dcterms:modified>
</cp:coreProperties>
</file>