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3" r:id="rId3"/>
    <p:sldId id="312" r:id="rId4"/>
    <p:sldId id="314" r:id="rId5"/>
    <p:sldId id="317" r:id="rId6"/>
    <p:sldId id="318" r:id="rId7"/>
    <p:sldId id="31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600" b="1" dirty="0"/>
              <a:t>بيسوع الرَبِّ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(بيَسُوعَ الرَّبِّ)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نَحْنُ مُنْتَصِرُون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(بيَسُوعَ الرَّبِّ)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إبْليسَ غالِبُـــون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elrabbi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montaSeroon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elrabbi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ebleesa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ghaleboon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(In the Name of Jesus)2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we have the victory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(In the Name of Jesus)2 demons will have to flee. 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dirty="0"/>
              <a:t>باسمِهِ حِينَ نَهْجِمُ تُرَى مَنْ يُقاوِمُ</a:t>
            </a:r>
            <a:br>
              <a:rPr lang="ar-EG" sz="5400" b="1" dirty="0"/>
            </a:br>
            <a:r>
              <a:rPr lang="ar-EG" sz="5400" b="1" dirty="0"/>
              <a:t>باسْمِهِ نَتَقَدَّمُ نَحْنُ مُنْتَصِــ</a:t>
            </a:r>
            <a:r>
              <a:rPr lang="ar-SA" sz="5400" b="1" dirty="0"/>
              <a:t>ـــ</a:t>
            </a:r>
            <a:r>
              <a:rPr lang="ar-EG" sz="5400" b="1" dirty="0"/>
              <a:t>ـرُون</a:t>
            </a:r>
          </a:p>
          <a:p>
            <a:pPr algn="ctr" rtl="1"/>
            <a:br>
              <a:rPr lang="ar-EG" sz="3600" b="1" dirty="0"/>
            </a:br>
            <a:r>
              <a:rPr lang="en-US" sz="3200" b="1" dirty="0" err="1">
                <a:solidFill>
                  <a:srgbClr val="FF0000"/>
                </a:solidFill>
              </a:rPr>
              <a:t>besmehi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hina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nahjemo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tora</a:t>
            </a:r>
            <a:r>
              <a:rPr lang="en-US" sz="3200" b="1" dirty="0">
                <a:solidFill>
                  <a:srgbClr val="FF0000"/>
                </a:solidFill>
              </a:rPr>
              <a:t> man </a:t>
            </a:r>
            <a:r>
              <a:rPr lang="en-US" sz="3200" b="1" dirty="0" err="1">
                <a:solidFill>
                  <a:srgbClr val="FF0000"/>
                </a:solidFill>
              </a:rPr>
              <a:t>yoqawemo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besmehi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nataqaddamo</a:t>
            </a:r>
            <a:r>
              <a:rPr lang="en-US" sz="3200" b="1" dirty="0">
                <a:solidFill>
                  <a:srgbClr val="FF0000"/>
                </a:solidFill>
              </a:rPr>
              <a:t>  </a:t>
            </a:r>
            <a:r>
              <a:rPr lang="en-US" sz="3200" b="1" dirty="0" err="1">
                <a:solidFill>
                  <a:srgbClr val="FF0000"/>
                </a:solidFill>
              </a:rPr>
              <a:t>nahno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montaSeroon</a:t>
            </a:r>
            <a:endParaRPr lang="en-US" sz="2800" b="1" dirty="0">
              <a:solidFill>
                <a:srgbClr val="FF0000"/>
              </a:solidFill>
            </a:endParaRPr>
          </a:p>
          <a:p>
            <a:pPr algn="ctr" rtl="1"/>
            <a:endParaRPr lang="en-US" sz="2800" b="1" dirty="0">
              <a:solidFill>
                <a:srgbClr val="FF0000"/>
              </a:solidFill>
            </a:endParaRPr>
          </a:p>
          <a:p>
            <a:pPr algn="ctr" rtl="1"/>
            <a:br>
              <a:rPr lang="en-US" sz="900" b="1" dirty="0"/>
            </a:br>
            <a:br>
              <a:rPr lang="en-US" sz="900" b="1" dirty="0"/>
            </a:br>
            <a:r>
              <a:rPr lang="en-US" sz="3200" b="1" dirty="0"/>
              <a:t>When we stand on The name of Jesus </a:t>
            </a:r>
            <a:br>
              <a:rPr lang="en-US" sz="3200" b="1" dirty="0"/>
            </a:br>
            <a:r>
              <a:rPr lang="en-US" sz="3200" b="1" dirty="0"/>
              <a:t>tell me who can stand before,</a:t>
            </a:r>
            <a:br>
              <a:rPr lang="en-US" sz="3200" b="1" dirty="0"/>
            </a:br>
            <a:r>
              <a:rPr lang="en-US" sz="3200" b="1" dirty="0"/>
              <a:t>In The name of Jesus </a:t>
            </a:r>
            <a:r>
              <a:rPr lang="en-US" sz="3200" b="1" dirty="0" err="1"/>
              <a:t>Jesus</a:t>
            </a:r>
            <a:r>
              <a:rPr lang="en-US" sz="3200" b="1" dirty="0"/>
              <a:t> we have the victory.</a:t>
            </a:r>
            <a:endParaRPr lang="ar-EG" sz="12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dirty="0">
                <a:cs typeface="+mn-cs"/>
              </a:rPr>
              <a:t>(هَيَّا كي نُصَلِّي)</a:t>
            </a:r>
            <a:r>
              <a:rPr lang="ar-EG" sz="3200" b="1" dirty="0">
                <a:cs typeface="+mn-cs"/>
              </a:rPr>
              <a:t>2</a:t>
            </a:r>
            <a:r>
              <a:rPr lang="ar-EG" sz="5400" b="1" dirty="0">
                <a:cs typeface="+mn-cs"/>
              </a:rPr>
              <a:t>   وَنَرفَعُ التَّسَابيح</a:t>
            </a:r>
            <a:br>
              <a:rPr lang="ar-EG" sz="5400" b="1" dirty="0">
                <a:cs typeface="+mn-cs"/>
              </a:rPr>
            </a:br>
            <a:r>
              <a:rPr lang="ar-EG" sz="5400" b="1" dirty="0">
                <a:cs typeface="+mn-cs"/>
              </a:rPr>
              <a:t>(هَيَّا كي نُصَلِّي)</a:t>
            </a:r>
            <a:r>
              <a:rPr lang="ar-EG" sz="2800" b="1" dirty="0">
                <a:cs typeface="+mn-cs"/>
              </a:rPr>
              <a:t>2</a:t>
            </a:r>
            <a:r>
              <a:rPr lang="ar-EG" sz="5400" b="1" dirty="0">
                <a:cs typeface="+mn-cs"/>
              </a:rPr>
              <a:t>   نُعَظِّمُ المَسيــــح</a:t>
            </a:r>
          </a:p>
          <a:p>
            <a:pPr algn="ctr" rtl="1"/>
            <a:br>
              <a:rPr lang="ar-EG" sz="3600" b="1" dirty="0"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hayya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kay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noSalli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  <a:r>
              <a:rPr lang="en-US" sz="1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narfaao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eltasabee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hayya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kay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noSalli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noaazzemo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elmaseeh</a:t>
            </a:r>
            <a:endParaRPr lang="en-US" sz="3200" b="1" dirty="0">
              <a:solidFill>
                <a:srgbClr val="FF0000"/>
              </a:solidFill>
              <a:cs typeface="+mn-cs"/>
            </a:endParaRPr>
          </a:p>
          <a:p>
            <a:pPr algn="ctr" rtl="1"/>
            <a:endParaRPr lang="en-US" sz="3200" b="1" dirty="0">
              <a:solidFill>
                <a:srgbClr val="FF0000"/>
              </a:solidFill>
              <a:cs typeface="+mn-cs"/>
            </a:endParaRPr>
          </a:p>
          <a:p>
            <a:pPr algn="ctr" rtl="1"/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3200" b="1" dirty="0">
                <a:cs typeface="+mn-cs"/>
              </a:rPr>
              <a:t>Let’s pray and lift up praises.</a:t>
            </a:r>
          </a:p>
          <a:p>
            <a:pPr algn="ctr" rtl="1"/>
            <a:r>
              <a:rPr lang="en-US" sz="3200" b="1" dirty="0">
                <a:cs typeface="+mn-cs"/>
              </a:rPr>
              <a:t> Let’s pray and magnify the Christ.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8863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dirty="0"/>
              <a:t>باسمَهِ الآبُ لَنا   يَسمَعُ طِلبَاتِنـــــا</a:t>
            </a:r>
            <a:br>
              <a:rPr lang="ar-EG" sz="5400" b="1" dirty="0"/>
            </a:br>
            <a:r>
              <a:rPr lang="ar-EG" sz="5400" b="1" dirty="0"/>
              <a:t>فَمَا دَامَ وَسطَنا   نحنُ مُنتَصِرُون</a:t>
            </a:r>
          </a:p>
          <a:p>
            <a:pPr algn="ctr" rtl="1"/>
            <a:endParaRPr lang="ar-EG" sz="3200" b="1" dirty="0"/>
          </a:p>
          <a:p>
            <a:pPr algn="ctr" rtl="1"/>
            <a:br>
              <a:rPr lang="ar-EG" sz="2000" b="1" dirty="0"/>
            </a:br>
            <a:r>
              <a:rPr lang="en-US" sz="3200" b="1" dirty="0" err="1">
                <a:solidFill>
                  <a:srgbClr val="FF0000"/>
                </a:solidFill>
              </a:rPr>
              <a:t>besmahe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elaabo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lana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yasmaao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telbatena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fama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dama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wastana</a:t>
            </a: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 err="1">
                <a:solidFill>
                  <a:srgbClr val="FF0000"/>
                </a:solidFill>
              </a:rPr>
              <a:t>nahno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montaSeroon</a:t>
            </a:r>
            <a:endParaRPr lang="en-US" sz="3200" b="1" dirty="0">
              <a:solidFill>
                <a:srgbClr val="FF0000"/>
              </a:solidFill>
            </a:endParaRPr>
          </a:p>
          <a:p>
            <a:pPr algn="ctr" rtl="1"/>
            <a:endParaRPr lang="en-US" sz="3200" b="1" dirty="0">
              <a:solidFill>
                <a:srgbClr val="FF0000"/>
              </a:solidFill>
            </a:endParaRPr>
          </a:p>
          <a:p>
            <a:pPr algn="ctr" rtl="1"/>
            <a:br>
              <a:rPr lang="en-US" sz="900" b="1" dirty="0"/>
            </a:br>
            <a:br>
              <a:rPr lang="en-US" sz="900" b="1" dirty="0"/>
            </a:br>
            <a:r>
              <a:rPr lang="en-US" sz="3200" b="1" dirty="0"/>
              <a:t>In His name, the Father hears our requests.</a:t>
            </a:r>
          </a:p>
          <a:p>
            <a:pPr algn="ctr" rtl="1"/>
            <a:r>
              <a:rPr lang="en-US" sz="3200" b="1" dirty="0"/>
              <a:t> Since he is in our midst, we have the victory.</a:t>
            </a:r>
            <a:endParaRPr lang="ar-EG" sz="1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864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(أنشِدُوا وَغَنُّوا)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 سَبِّحُـــــــوا الإلَه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(أنشِدُوا وَغَنُّوا)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 وَارفَعُـوا الصَّلاة</a:t>
            </a:r>
          </a:p>
          <a:p>
            <a:pPr rtl="1"/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enshedo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ghanno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sabbheo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alelah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enshedo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ghanno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warafaao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elSalah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+mn-cs"/>
            </a:endParaRPr>
          </a:p>
          <a:p>
            <a:pPr rtl="1"/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+mn-cs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Sing and praise God.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Sing and lift up prayers.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2743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عَظِّمُوا اِسمَ رَبِّنا  فهـوَ القائِدُ لَنـــا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خَلفَهُ مَسِيرُنـــــا  نحنُ مُنتَصِرُون</a:t>
            </a:r>
          </a:p>
          <a:p>
            <a:pPr algn="ctr" rtl="1"/>
            <a:endParaRPr lang="ar-EG" sz="4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aazzemo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alqaaedo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khalfaho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maseerona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montaSeroon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ar-EG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Magnify the name of our Lord for He is our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leader. We walk behind Him victorious.</a:t>
            </a:r>
            <a:endParaRPr lang="ar-EG" sz="2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8839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4141</TotalTime>
  <Words>313</Words>
  <Application>Microsoft Office PowerPoint</Application>
  <PresentationFormat>عرض على الشاشة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354</cp:revision>
  <dcterms:created xsi:type="dcterms:W3CDTF">2021-12-07T14:30:00Z</dcterms:created>
  <dcterms:modified xsi:type="dcterms:W3CDTF">2023-06-20T13:39:24Z</dcterms:modified>
</cp:coreProperties>
</file>