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20" r:id="rId3"/>
    <p:sldId id="441" r:id="rId4"/>
    <p:sldId id="428" r:id="rId5"/>
    <p:sldId id="436" r:id="rId6"/>
    <p:sldId id="429" r:id="rId7"/>
    <p:sldId id="433" r:id="rId8"/>
    <p:sldId id="444" r:id="rId9"/>
    <p:sldId id="445" r:id="rId10"/>
    <p:sldId id="431" r:id="rId11"/>
    <p:sldId id="434" r:id="rId12"/>
    <p:sldId id="442" r:id="rId13"/>
    <p:sldId id="44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41"/>
            <p14:sldId id="428"/>
            <p14:sldId id="436"/>
            <p14:sldId id="429"/>
            <p14:sldId id="433"/>
            <p14:sldId id="444"/>
            <p14:sldId id="445"/>
            <p14:sldId id="431"/>
            <p14:sldId id="434"/>
            <p14:sldId id="442"/>
            <p14:sldId id="44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تنده علي وأسكتك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10568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3-</a:t>
            </a:r>
            <a:r>
              <a:rPr lang="ar-EG" sz="6600" b="1" dirty="0"/>
              <a:t>(عَارِف حَيَاتي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مِن البِدَايَة لِلنِّهَايَة</a:t>
            </a:r>
            <a:br>
              <a:rPr lang="ar-EG" sz="6600" b="1" dirty="0"/>
            </a:br>
            <a:r>
              <a:rPr lang="ar-EG" sz="6600" b="1" dirty="0"/>
              <a:t>دَارِي بتَعَب قلبي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وشَقَايَا</a:t>
            </a:r>
            <a:r>
              <a:rPr lang="ar-EG" sz="6600" b="1" dirty="0"/>
              <a:t> والخَبَايَا)2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248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(مَكشُوفَة قُدَّامَك 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دَوَايَا</a:t>
            </a:r>
            <a:r>
              <a:rPr lang="ar-EG" sz="5400" b="1" dirty="0"/>
              <a:t> </a:t>
            </a:r>
            <a:r>
              <a:rPr lang="ar-EG" sz="5400" b="1" dirty="0" err="1"/>
              <a:t>إنتَ</a:t>
            </a:r>
            <a:r>
              <a:rPr lang="ar-EG" sz="5400" b="1" dirty="0"/>
              <a:t> </a:t>
            </a:r>
            <a:r>
              <a:rPr lang="ar-EG" sz="5400" b="1" dirty="0" err="1"/>
              <a:t>وِشِفَايَا</a:t>
            </a:r>
            <a:br>
              <a:rPr lang="ar-EG" sz="5400" b="1" dirty="0"/>
            </a:br>
            <a:r>
              <a:rPr lang="ar-EG" sz="5400" b="1" dirty="0"/>
              <a:t>مَعَاك في وَقت الخُوف حِمَايَة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وبيك </a:t>
            </a:r>
            <a:r>
              <a:rPr lang="ar-EG" sz="5400" b="1" dirty="0" err="1"/>
              <a:t>عَزَايَا</a:t>
            </a:r>
            <a:r>
              <a:rPr lang="ar-EG" sz="5400" b="1" dirty="0"/>
              <a:t>)2</a:t>
            </a:r>
            <a:br>
              <a:rPr lang="ar-EG" sz="5400" b="1" dirty="0"/>
            </a:br>
            <a:r>
              <a:rPr lang="ar-EG" sz="5400" b="1" dirty="0"/>
              <a:t>(وَلا حَد غِيرَك دَارِي بيَّ)2</a:t>
            </a: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1235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اِتصَرَّف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يارَب</a:t>
            </a:r>
            <a:r>
              <a:rPr lang="ar-EG" sz="7200" b="1" dirty="0">
                <a:solidFill>
                  <a:srgbClr val="00582A"/>
                </a:solidFill>
              </a:rPr>
              <a:t> فيَّ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شِيل الغَشَاوَة مِن عِينَيَّ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(رَجَّعْني لِيك)2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56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2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مِن يُوم </a:t>
            </a:r>
            <a:r>
              <a:rPr lang="ar-EG" sz="6600" b="1" dirty="0" err="1">
                <a:solidFill>
                  <a:srgbClr val="00582A"/>
                </a:solidFill>
              </a:rPr>
              <a:t>ماسِبتَك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فَرَحِي </a:t>
            </a:r>
            <a:r>
              <a:rPr lang="ar-EG" sz="6600" b="1" dirty="0" err="1">
                <a:solidFill>
                  <a:srgbClr val="00582A"/>
                </a:solidFill>
              </a:rPr>
              <a:t>سَابني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والهَمّ عَذِّبني وتَعَبني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(وِالرَّاحَة فيك)2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29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14567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(تِندَه عَلَيَّ وَأسَكِّتَك</a:t>
            </a:r>
            <a:br>
              <a:rPr lang="ar-EG" sz="7200" b="1" dirty="0"/>
            </a:br>
            <a:r>
              <a:rPr lang="ar-EG" sz="7200" b="1" dirty="0"/>
              <a:t>مِن كُتر شَرِّي سِكِّتَك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عَن عِيني مَخفِيَّة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432"/>
            <a:ext cx="9982199" cy="131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قَرَّبت لِيَّ </a:t>
            </a:r>
            <a:r>
              <a:rPr lang="ar-EG" sz="7200" b="1" dirty="0" err="1"/>
              <a:t>وبابعِدَك</a:t>
            </a:r>
            <a:br>
              <a:rPr lang="ar-EG" sz="7200" b="1" dirty="0"/>
            </a:br>
            <a:r>
              <a:rPr lang="ar-EG" sz="7200" b="1" dirty="0"/>
              <a:t>يا إلَهي نار مَحَبِّتَك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جُوَّايا</a:t>
            </a:r>
            <a:r>
              <a:rPr lang="ar-EG" sz="7200" b="1" dirty="0"/>
              <a:t> مَطفِيَّة)2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51316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1235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اِتصَرَّف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يارَب</a:t>
            </a:r>
            <a:r>
              <a:rPr lang="ar-EG" sz="7200" b="1" dirty="0">
                <a:solidFill>
                  <a:srgbClr val="00582A"/>
                </a:solidFill>
              </a:rPr>
              <a:t> فيَّ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شِيل الغَشَاوَة مِن عِينَيَّ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(رَجَّعْني لِيك)2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2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مِن يُوم </a:t>
            </a:r>
            <a:r>
              <a:rPr lang="ar-EG" sz="6600" b="1" dirty="0" err="1">
                <a:solidFill>
                  <a:srgbClr val="00582A"/>
                </a:solidFill>
              </a:rPr>
              <a:t>ماسِبتَك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فَرَحِي </a:t>
            </a:r>
            <a:r>
              <a:rPr lang="ar-EG" sz="6600" b="1" dirty="0" err="1">
                <a:solidFill>
                  <a:srgbClr val="00582A"/>
                </a:solidFill>
              </a:rPr>
              <a:t>سَابني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والهَمّ عَذِّبني وتَعَبني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(وِالرَّاحَة فيك)2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44609"/>
            <a:ext cx="9982199" cy="1075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r>
              <a:rPr lang="ar-EG" sz="6600" b="1" dirty="0"/>
              <a:t>(</a:t>
            </a:r>
            <a:r>
              <a:rPr lang="ar-EG" sz="6600" b="1" dirty="0" err="1"/>
              <a:t>كِترِت</a:t>
            </a:r>
            <a:r>
              <a:rPr lang="ar-EG" sz="6600" b="1" dirty="0"/>
              <a:t> عَادَاتي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وشَهَوَاتي </a:t>
            </a:r>
            <a:r>
              <a:rPr lang="ar-EG" sz="6600" b="1" dirty="0" err="1"/>
              <a:t>وخَطَايَايَا</a:t>
            </a:r>
            <a:br>
              <a:rPr lang="ar-EG" sz="6600" b="1" dirty="0"/>
            </a:br>
            <a:r>
              <a:rPr lang="ar-EG" sz="6600" b="1" dirty="0"/>
              <a:t>قَلِّتْ أوي وَقفِة صَلاتي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وَأقول كِفَايَــــــة)2</a:t>
            </a:r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52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(أرجَع وَأتوب ألقَى الذُّنُوب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تِجرِي وَرَايَا</a:t>
            </a:r>
            <a:br>
              <a:rPr lang="ar-EG" sz="5400" b="1" dirty="0"/>
            </a:br>
            <a:r>
              <a:rPr lang="ar-EG" sz="5400" b="1" dirty="0" err="1"/>
              <a:t>يارَب</a:t>
            </a:r>
            <a:r>
              <a:rPr lang="ar-EG" sz="5400" b="1" dirty="0"/>
              <a:t> صَلَّحْ لي العُيُوب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خَلِّيك </a:t>
            </a:r>
            <a:r>
              <a:rPr lang="ar-EG" sz="5400" b="1" dirty="0" err="1"/>
              <a:t>مَعَايَا</a:t>
            </a:r>
            <a:r>
              <a:rPr lang="ar-EG" sz="5400" b="1" dirty="0"/>
              <a:t>)2</a:t>
            </a:r>
            <a:br>
              <a:rPr lang="ar-EG" sz="5400" b="1" dirty="0"/>
            </a:br>
            <a:r>
              <a:rPr lang="ar-EG" sz="5400" b="1" dirty="0"/>
              <a:t>(هات </a:t>
            </a:r>
            <a:r>
              <a:rPr lang="ar-EG" sz="5400" b="1" dirty="0" err="1"/>
              <a:t>إيديك</a:t>
            </a:r>
            <a:r>
              <a:rPr lang="ar-EG" sz="5400" b="1" dirty="0"/>
              <a:t> واِمسِك إيدَيَّ)2</a:t>
            </a: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1235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 :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اِتصَرَّف </a:t>
            </a:r>
            <a:r>
              <a:rPr lang="ar-EG" sz="7200" b="1" dirty="0" err="1">
                <a:solidFill>
                  <a:srgbClr val="00582A"/>
                </a:solidFill>
              </a:rPr>
              <a:t>إنتَ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يارَب</a:t>
            </a:r>
            <a:r>
              <a:rPr lang="ar-EG" sz="7200" b="1" dirty="0">
                <a:solidFill>
                  <a:srgbClr val="00582A"/>
                </a:solidFill>
              </a:rPr>
              <a:t> فيَّ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شِيل الغَشَاوَة مِن عِينَيَّ</a:t>
            </a:r>
          </a:p>
          <a:p>
            <a:pPr algn="ctr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(رَجَّعْني لِيك)2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7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2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مِن يُوم </a:t>
            </a:r>
            <a:r>
              <a:rPr lang="ar-EG" sz="6600" b="1" dirty="0" err="1">
                <a:solidFill>
                  <a:srgbClr val="00582A"/>
                </a:solidFill>
              </a:rPr>
              <a:t>ماسِبتَك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فَرَحِي </a:t>
            </a:r>
            <a:r>
              <a:rPr lang="ar-EG" sz="6600" b="1" dirty="0" err="1">
                <a:solidFill>
                  <a:srgbClr val="00582A"/>
                </a:solidFill>
              </a:rPr>
              <a:t>سَابني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والهَمّ عَذِّبني وتَعَبني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(وِالرَّاحَة فيك)2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0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231</Words>
  <Application>Microsoft Office PowerPoint</Application>
  <PresentationFormat>عرض على الشاشة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2024-07-08T08:19:33Z</dcterms:modified>
</cp:coreProperties>
</file>