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7" r:id="rId5"/>
    <p:sldId id="321" r:id="rId6"/>
    <p:sldId id="319" r:id="rId7"/>
    <p:sldId id="32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21"/>
            <p14:sldId id="319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تِندَه عَلَيَّ وَأسَكِّتَك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(تِندَه عَلَيَّ وَأسَكِّتَك مِن كُتر شَرِّي سِكِّتَك  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عَن عِيني مَخفِيَّة</a:t>
            </a:r>
          </a:p>
          <a:p>
            <a:pPr rtl="1"/>
            <a:r>
              <a:rPr lang="ar-EG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قَرَّبت لِيَّ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وبابعِدَك</a:t>
            </a:r>
            <a:r>
              <a:rPr lang="ar-EG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إلَهي نار مَحَبِّتَك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جُوَّايا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مَطفِيَّة)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tendah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aalayya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wasakketak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men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kotr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sharri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sekketak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aeni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makhfia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arrabt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babaedak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ealhi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mahabbetak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joaia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matfia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call me and I silence You, I can not see Your way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because of my sins. Lord, You come close and I go far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becaue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 fire of Your love is dead inside me.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 :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اِتصَرَّف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يارَب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فيَّ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شِيل الغَشَاوَة مِن عِينَيَّ   (رَجَّعْني 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مِن يُوم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ماسِبتَك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فَرَحِي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سَابني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والهَمّ عَذِّبني وتَعَبني (وِالرَّاحَة فيك)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etSarraf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fia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elghashawa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rajjaani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masebtak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sabni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aaththebni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taaabni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werraha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Lord, You handle me according to Your way, remove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blur from my eyes, restore me. Since I left You I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have no joy but suffering and I know my rest is in You.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كِترِت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عَادَاتي وشَهَوَاتي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وخَطَايَايَا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قَلِّتْ أوي وَقفِة صَلاتي وَأقول كِفَايَة)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(أرجَع وَأتوب ألقَى الذُّنُوب تِجرِي وَرَايَا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يارَب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صَلَّحْ لي العُيُوب خَلِّيك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مَعَايَا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(هات </a:t>
            </a:r>
            <a:r>
              <a:rPr kumimoji="0" lang="ar-EG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إيديك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واِمسِك إيدَيَّ)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ketret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aadati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shahawati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khatayaya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allet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awi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waqfet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waqol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kefaya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arjaa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atoob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alqath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thonob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tejri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waraya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Salah li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elaoiob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khalleek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(hat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edaik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wemsek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edayya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sins and desires are increasing while praying time is shrinking.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intend to repent but my sins follow me.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Lord mend my trespasses and hold my hand.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86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 :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اِتصَرَّف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يارَب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فيَّ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شِيل الغَشَاوَة مِن عِينَيَّ   (رَجَّعْني 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مِن يُوم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ماسِبتَك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فَرَحِي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سَابني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والهَمّ عَذِّبني وتَعَبني (وِالرَّاحَة فيك)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etSarraf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fia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elghashawa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rajjaani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masebtak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sabni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aaththebni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taaabni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werraha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Lord, You handle me according to Your way, remove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blur from my eyes, restore me. Since I left You I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have no joy but suffering and I know my rest is in You.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20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(عَارِف حَيَاتي مِن البِدَايَة لِلنِّهَايَة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دَارِي بتَعَب قلبي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وشَقَايَا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والخَبَايَا)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(مَكشُوفَة قُدَّامَك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دَوَايَا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وِشِفَايَا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مَعَاك في وَقت الخُوف حِمَايَة وبيك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عَزَايَا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(وَلا حَد غِيرَك دَارِي بيَّ)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aaref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melbedaya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lennehaya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darib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taab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welkhabaya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makshofa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dawayantaw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shefaya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waqt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elkhof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hemaya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aazaya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gherak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dari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bia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lang="ar-EG" sz="16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know my life from A to Z and You know my heart. All hidden secrets are seen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by You. You are my remedy and comfort in fear. Nobody knows me but You.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06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 :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اِتصَرَّف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يارَب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فيَّ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شِيل الغَشَاوَة مِن عِينَيَّ   (رَجَّعْني 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مِن يُوم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ماسِبتَك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فَرَحِي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سَابني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والهَمّ عَذِّبني وتَعَبني (وِالرَّاحَة فيك)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etSarraf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fia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elghashawa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rajjaani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masebtak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farahi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sabni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aaththebni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taaabni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werraha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Lord, You handle me according to Your way, remove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blur from my eyes, restore me. Since I left You I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have no joy but suffering and I know my rest is in You.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325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4295</TotalTime>
  <Words>647</Words>
  <Application>Microsoft Office PowerPoint</Application>
  <PresentationFormat>عرض على الشاشة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2023-06-29T12:17:27Z</dcterms:modified>
</cp:coreProperties>
</file>