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36" r:id="rId5"/>
    <p:sldId id="337" r:id="rId6"/>
    <p:sldId id="338" r:id="rId7"/>
    <p:sldId id="346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4" d="100"/>
          <a:sy n="54" d="100"/>
        </p:scale>
        <p:origin x="420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خلطة الصحاب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79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يلا بينا نعمل خلطه الصحاب</a:t>
            </a:r>
          </a:p>
          <a:p>
            <a:pPr algn="ctr" rtl="1"/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حاجات كتير </a:t>
            </a:r>
            <a:r>
              <a:rPr lang="ar-EG" sz="6000" b="1" i="0" dirty="0" err="1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هانحطها</a:t>
            </a:r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pPr algn="ctr" rtl="1"/>
            <a:r>
              <a:rPr lang="ar-EG" sz="6000" b="1" i="0" dirty="0" err="1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هانكتشفها</a:t>
            </a:r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من الكتاب </a:t>
            </a:r>
          </a:p>
          <a:p>
            <a:pPr algn="ctr" rtl="1"/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يلا بينا نعمل خلطه الصحاب</a:t>
            </a:r>
          </a:p>
          <a:p>
            <a:pPr algn="ctr" rtl="1"/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حاجات كتير </a:t>
            </a:r>
            <a:r>
              <a:rPr lang="ar-EG" sz="6000" b="1" i="0" dirty="0" err="1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هانحطها</a:t>
            </a:r>
            <a:endParaRPr lang="ar-EG" sz="6000" b="1" i="0" dirty="0">
              <a:solidFill>
                <a:srgbClr val="131313"/>
              </a:solidFill>
              <a:effectLst/>
              <a:latin typeface="Roboto" panose="02000000000000000000" pitchFamily="2" charset="0"/>
            </a:endParaRPr>
          </a:p>
          <a:p>
            <a:pPr algn="ctr" rtl="1"/>
            <a:r>
              <a:rPr lang="ar-EG" sz="6000" b="1" i="0" dirty="0" err="1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هانشوفها</a:t>
            </a:r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في الكتاب</a:t>
            </a:r>
            <a:br>
              <a:rPr lang="ar-EG" sz="6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0"/>
            <a:ext cx="91440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أهــــــم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 انا </a:t>
            </a:r>
            <a:r>
              <a:rPr lang="ar-EG" sz="6600" b="1" dirty="0" err="1">
                <a:solidFill>
                  <a:srgbClr val="003300"/>
                </a:solidFill>
              </a:rPr>
              <a:t>هاقرالكم</a:t>
            </a:r>
            <a:r>
              <a:rPr lang="ar-EG" sz="6600" b="1" dirty="0">
                <a:solidFill>
                  <a:srgbClr val="003300"/>
                </a:solidFill>
              </a:rPr>
              <a:t> المقادير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اتفضل  </a:t>
            </a:r>
            <a:r>
              <a:rPr lang="ar-EG" sz="6600" b="1" dirty="0" err="1">
                <a:solidFill>
                  <a:srgbClr val="003300"/>
                </a:solidFill>
              </a:rPr>
              <a:t>اتفضل</a:t>
            </a: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028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>
                <a:latin typeface="Arial" charset="0"/>
                <a:cs typeface="Arial" charset="0"/>
              </a:rPr>
              <a:t>هانحط</a:t>
            </a:r>
            <a:r>
              <a:rPr lang="ar-EG" sz="6600" b="1" dirty="0">
                <a:latin typeface="Arial" charset="0"/>
                <a:cs typeface="Arial" charset="0"/>
              </a:rPr>
              <a:t> معلقتين كبار </a:t>
            </a: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  (من الضحك والهزار) 2</a:t>
            </a: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3 معالق احترام </a:t>
            </a: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 ( وزيهم انسجام) 2</a:t>
            </a:r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08647"/>
            <a:ext cx="9144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4 معالق للتشجيع </a:t>
            </a:r>
          </a:p>
          <a:p>
            <a:pPr algn="ctr">
              <a:defRPr/>
            </a:pPr>
            <a:r>
              <a:rPr lang="ar-EG" sz="66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قولوا مثلا ده سريع </a:t>
            </a:r>
          </a:p>
          <a:p>
            <a:pPr algn="ctr">
              <a:defRPr/>
            </a:pPr>
            <a:r>
              <a:rPr lang="ar-EG" sz="66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( ايوه صاحبي ده سريع) 2 </a:t>
            </a:r>
          </a:p>
          <a:p>
            <a:pPr algn="ctr">
              <a:defRPr/>
            </a:pPr>
            <a:r>
              <a:rPr lang="ar-EG" sz="66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5 معالق </a:t>
            </a:r>
            <a:r>
              <a:rPr lang="ar-EG" sz="6600" b="1" i="0" dirty="0" err="1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للودان</a:t>
            </a:r>
            <a:r>
              <a:rPr lang="ar-EG" sz="66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pPr algn="ctr">
              <a:defRPr/>
            </a:pPr>
            <a:r>
              <a:rPr lang="ar-EG" sz="66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( دايما بتسمع باهتمام) 2 </a:t>
            </a:r>
            <a:br>
              <a:rPr lang="ar-EG" sz="6600" b="1" dirty="0"/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5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91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واهم حاجه.. هو الحب</a:t>
            </a:r>
          </a:p>
          <a:p>
            <a:pPr algn="ctr" rtl="1"/>
            <a:r>
              <a:rPr lang="ar-EG" sz="66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دايما يكون من كل القلب</a:t>
            </a:r>
          </a:p>
          <a:p>
            <a:pPr algn="ctr" rtl="1"/>
            <a:r>
              <a:rPr lang="ar-EG" sz="66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احب صاحبي.. زي نفسي </a:t>
            </a:r>
          </a:p>
          <a:p>
            <a:pPr algn="ctr" rtl="1"/>
            <a:r>
              <a:rPr lang="ar-EG" sz="66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افرح لفرحه.. واحزن </a:t>
            </a:r>
            <a:r>
              <a:rPr lang="ar-EG" sz="6600" b="1" i="0" dirty="0" err="1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معاه</a:t>
            </a:r>
            <a:br>
              <a:rPr lang="ar-EG" sz="6600" b="1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500439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79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يلا بينا نعمل خلطه الصحاب</a:t>
            </a:r>
          </a:p>
          <a:p>
            <a:pPr algn="ctr" rtl="1"/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حاجات كتير </a:t>
            </a:r>
            <a:r>
              <a:rPr lang="ar-EG" sz="6000" b="1" i="0" dirty="0" err="1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هانحطها</a:t>
            </a:r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pPr algn="ctr" rtl="1"/>
            <a:r>
              <a:rPr lang="ar-EG" sz="6000" b="1" i="0" dirty="0" err="1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هانكتشفها</a:t>
            </a:r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من الكتاب </a:t>
            </a:r>
          </a:p>
          <a:p>
            <a:pPr algn="ctr" rtl="1"/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يلا بينا نعمل خلطه الصحاب</a:t>
            </a:r>
          </a:p>
          <a:p>
            <a:pPr algn="ctr" rtl="1"/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حاجات كتير </a:t>
            </a:r>
            <a:r>
              <a:rPr lang="ar-EG" sz="6000" b="1" i="0" dirty="0" err="1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هانحطها</a:t>
            </a:r>
            <a:endParaRPr lang="ar-EG" sz="6000" b="1" i="0" dirty="0">
              <a:solidFill>
                <a:srgbClr val="131313"/>
              </a:solidFill>
              <a:effectLst/>
              <a:latin typeface="Roboto" panose="02000000000000000000" pitchFamily="2" charset="0"/>
            </a:endParaRPr>
          </a:p>
          <a:p>
            <a:pPr algn="ctr" rtl="1"/>
            <a:r>
              <a:rPr lang="ar-EG" sz="6000" b="1" i="0" dirty="0" err="1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هانشوفها</a:t>
            </a:r>
            <a:r>
              <a:rPr lang="ar-EG" sz="6000" b="1" i="0" dirty="0">
                <a:solidFill>
                  <a:srgbClr val="131313"/>
                </a:solidFill>
                <a:effectLst/>
                <a:latin typeface="Roboto" panose="02000000000000000000" pitchFamily="2" charset="0"/>
              </a:rPr>
              <a:t> في الكتاب</a:t>
            </a:r>
            <a:br>
              <a:rPr lang="ar-EG" sz="60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466532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128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Roboto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2023-12-06T09:47:19Z</dcterms:modified>
</cp:coreProperties>
</file>