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296" r:id="rId5"/>
    <p:sldId id="279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" y="1219200"/>
            <a:ext cx="8077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/>
            <a:r>
              <a:rPr lang="ar-EG" sz="8000" b="1" dirty="0"/>
              <a:t>خلي جمالك يكون فــيــا</a:t>
            </a:r>
            <a:endParaRPr lang="en-US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762000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خلي جمالك يكون فيا </a:t>
            </a:r>
            <a:br>
              <a:rPr lang="ar-EG" sz="8000" b="1" dirty="0"/>
            </a:br>
            <a:r>
              <a:rPr lang="ar-EG" sz="8000" b="1" dirty="0"/>
              <a:t>  يا ربي الحبيب     </a:t>
            </a:r>
            <a:br>
              <a:rPr lang="ar-EG" sz="8000" b="1" dirty="0"/>
            </a:br>
            <a:r>
              <a:rPr lang="ar-EG" sz="8000" b="1" dirty="0"/>
              <a:t> خلي كياني يتملي منك وعـنك ما أغـيـب 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0" y="9906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إيدك في إيدي ارفعني ليك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واسبيني بيك لإسمك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أغـني أحلى الأغـاني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 وأنا بين إيديك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85799"/>
            <a:ext cx="838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إنت يا ربي بلسم جروحي      </a:t>
            </a:r>
            <a:br>
              <a:rPr lang="ar-EG" sz="6600" b="1" dirty="0"/>
            </a:br>
            <a:r>
              <a:rPr lang="ar-EG" sz="6600" b="1" dirty="0"/>
              <a:t> وإنت عزائي تشفي لي روحي    وإنت ضماني وحدك أماني      </a:t>
            </a:r>
            <a:br>
              <a:rPr lang="ar-EG" sz="6600" b="1" dirty="0"/>
            </a:br>
            <a:r>
              <a:rPr lang="ar-EG" sz="6600" b="1" dirty="0"/>
              <a:t>كل ضعفي نصرة صارت</a:t>
            </a:r>
          </a:p>
          <a:p>
            <a:pPr algn="ctr" rtl="1"/>
            <a:r>
              <a:rPr lang="ar-EG" sz="6600" b="1" dirty="0"/>
              <a:t> بين إيـديـك</a:t>
            </a: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8382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إيدك في إيدي ارفعني 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واسـبيني</a:t>
            </a:r>
            <a:r>
              <a:rPr lang="ar-EG" sz="7200" b="1" dirty="0">
                <a:solidFill>
                  <a:srgbClr val="003300"/>
                </a:solidFill>
              </a:rPr>
              <a:t> بيك لإسمك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أغـني أحلى الأغـاني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 وأنا بين </a:t>
            </a:r>
            <a:r>
              <a:rPr lang="ar-EG" sz="7200" b="1" dirty="0" err="1">
                <a:solidFill>
                  <a:srgbClr val="003300"/>
                </a:solidFill>
              </a:rPr>
              <a:t>إيديـك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84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101</cp:revision>
  <dcterms:created xsi:type="dcterms:W3CDTF">2021-12-07T14:30:00Z</dcterms:created>
  <dcterms:modified xsi:type="dcterms:W3CDTF">2023-05-03T08:29:08Z</dcterms:modified>
</cp:coreProperties>
</file>