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9" r:id="rId3"/>
    <p:sldId id="320" r:id="rId4"/>
    <p:sldId id="321" r:id="rId5"/>
    <p:sldId id="322" r:id="rId6"/>
    <p:sldId id="32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9"/>
            <p14:sldId id="320"/>
            <p14:sldId id="321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دقوا الأجراس زينوا الأشجار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 : دُقُّــوا الأجرَاس  زَيِّنــوا الأشجَار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يَســـوع المَلِك مَولــــود لِيَّ وِلِيك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دُقُّوا الأجرَاس  اِضرَبُوا الأبـوَاق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عِيد مِيلاد يَسوع اليُوم يُوم عِيدنا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elashjar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mawlood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leek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eDrabo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elabwaq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aeedna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Ring the bells, decorate the trees, Jesus the King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 born for me and you. Blow the horns today is Jesus birthday.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وَقت العِيد كُلّنا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بناخُد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أجَازَات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وِبنِستَنَّــــى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أحلَــــى المُفاجـــآت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نِقضِي وَقت نِفرَح فِيه مَعَ العِيلَة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نِشَارِك بالأخبَــــــار الجَمِيلَـــــة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nakhod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ajazat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nestanna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ahl almofaja2at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neaDi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nefrah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alaela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nesharek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akhbar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eljamila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all take vacations and wait for surprises and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spend good times with the family sharing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good news about Jesus birthday.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 : دُقُّــوا الأجرَاس  زَيِّنــوا الأشجَار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يَســـوع المَلِك مَولــــود لِيَّ وِلِيك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دُقُّوا الأجرَاس  اِضرَبُوا الأبـوَاق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عِيد مِيلاد يَسوع اليُوم يُوم عِيدنا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elashjar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mawlood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leek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eDrabo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elabwaq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aeedna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Ring the bells, decorate the trees, Jesus the King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 born for me and you. Blow the horns today is Jesus birthday.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1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اِحتِفالات اِلعِيد ببشَارِة الإنجيل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يحتِفِل بيهَــــا جيــــل وَرَا جيــــل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اليُوم جالنــا المَلِك وِرَئيس السَّلام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اِحتِفــــال بِنُصــــرَة عَلى الدَّوَ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ehtefalat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elenjeel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yehtefel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jeel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elyom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almalek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raaes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ehtefal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celebration with the good news is kept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generation after generation. Today the King and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Prince of peace came to us giving us victory forever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01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 : دُقُّــوا الأجرَاس  زَيِّنــوا الأشجَار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يَســـوع المَلِك مَولــــود لِيَّ وِلِيك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دُقُّوا الأجرَاس  اِضرَبُوا الأبـوَاق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عِيد مِيلاد يَسوع اليُوم يُوم عِيدنا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elashjar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mawlood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leek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elajras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eDrabo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elabwaq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aeedna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Ring the bells, decorate the trees, Jesus the King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 born for me and you. Blow the horns today is Jesus birthday.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88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4800</TotalTime>
  <Words>382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446</cp:revision>
  <dcterms:created xsi:type="dcterms:W3CDTF">2021-12-07T14:30:00Z</dcterms:created>
  <dcterms:modified xsi:type="dcterms:W3CDTF">2023-08-03T08:26:29Z</dcterms:modified>
</cp:coreProperties>
</file>