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428" r:id="rId3"/>
    <p:sldId id="429" r:id="rId4"/>
    <p:sldId id="430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دم يسوع يحيط 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858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دم يسوع يحيط </a:t>
            </a:r>
            <a:r>
              <a:rPr lang="ar-EG" sz="7200" b="1" dirty="0" err="1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بي</a:t>
            </a:r>
            <a:b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حماية وسوراً لي</a:t>
            </a:r>
            <a:br>
              <a:rPr lang="ar-EG" sz="28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حب يسوع يرفعني</a:t>
            </a:r>
            <a:b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سلام يسوع يملأني</a:t>
            </a:r>
            <a:endParaRPr lang="ar-EG" altLang="en-US" sz="7200" b="1" dirty="0">
              <a:solidFill>
                <a:srgbClr val="001E0E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054417"/>
            <a:ext cx="9982199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Arial" charset="0"/>
              <a:buNone/>
            </a:pP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يسوع قام غالباً</a:t>
            </a:r>
            <a:b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جرد إبليس ظافراً</a:t>
            </a:r>
            <a:br>
              <a:rPr lang="ar-EG" sz="28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نهتف نقول بكل إيمان</a:t>
            </a:r>
            <a:b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66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إبليس لا نخاف </a:t>
            </a:r>
            <a:r>
              <a:rPr lang="ar-EG" sz="6600" b="1" dirty="0" err="1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إهرب</a:t>
            </a:r>
            <a:r>
              <a:rPr lang="ar-EG" sz="66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 الآن</a:t>
            </a:r>
            <a:endParaRPr lang="en-US" altLang="en-US" sz="7200" dirty="0">
              <a:solidFill>
                <a:srgbClr val="001E0E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413570"/>
            <a:ext cx="998219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بيسوع يعظم انتصاري</a:t>
            </a:r>
            <a:b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يسحق إبليس دوماً</a:t>
            </a:r>
            <a:br>
              <a:rPr lang="ar-EG" sz="2800" b="1" dirty="0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</a:br>
            <a:r>
              <a:rPr lang="ar-EG" sz="7200" b="1">
                <a:solidFill>
                  <a:srgbClr val="001E0E"/>
                </a:solidFill>
                <a:latin typeface="Arial" pitchFamily="34" charset="0"/>
                <a:cs typeface="Arial" pitchFamily="34" charset="0"/>
              </a:rPr>
              <a:t>تحت أقدامــــــــي</a:t>
            </a:r>
            <a:endParaRPr lang="ar-EG" altLang="en-US" sz="7200" b="1" dirty="0">
              <a:solidFill>
                <a:srgbClr val="001E0E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2130</TotalTime>
  <Words>49</Words>
  <Application>Microsoft Office PowerPoint</Application>
  <PresentationFormat>عرض على الشاشة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333</cp:revision>
  <dcterms:created xsi:type="dcterms:W3CDTF">2021-12-07T14:30:00Z</dcterms:created>
  <dcterms:modified xsi:type="dcterms:W3CDTF">2024-09-02T10:48:58Z</dcterms:modified>
</cp:coreProperties>
</file>